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48" r:id="rId5"/>
    <p:sldMasterId id="2147483660"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Lst>
  <p:sldSz cy="6858000" cx="9144000"/>
  <p:notesSz cx="6669075" cy="9926625"/>
  <p:embeddedFontLst>
    <p:embeddedFont>
      <p:font typeface="Montserrat"/>
      <p:regular r:id="rId28"/>
      <p:bold r:id="rId29"/>
      <p:italic r:id="rId30"/>
      <p:boldItalic r:id="rId3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http://customooxmlschemas.google.com/">
      <go:slidesCustomData xmlns:go="http://customooxmlschemas.google.com/" r:id="rId32" roundtripDataSignature="AMtx7mjgmnpUsszBKZxxKRA2AJmPauh4a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tableStyles.xml><?xml version="1.0" encoding="utf-8"?>
<a:tblStyleLst xmlns:a="http://schemas.openxmlformats.org/drawingml/2006/main" xmlns:r="http://schemas.openxmlformats.org/officeDocument/2006/relationships" def="{5899DA8D-E4E2-4944-B2C7-510689BBE578}">
  <a:tblStyle styleId="{5899DA8D-E4E2-4944-B2C7-510689BBE578}" styleName="Table_0">
    <a:wholeTbl>
      <a:tcTxStyle b="off" i="off">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 styleId="{B8E0008A-CD70-4087-9C14-1874121BF97D}" styleName="Table_1">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3.xml"/><Relationship Id="rId22" Type="http://schemas.openxmlformats.org/officeDocument/2006/relationships/slide" Target="slides/slide15.xml"/><Relationship Id="rId21" Type="http://schemas.openxmlformats.org/officeDocument/2006/relationships/slide" Target="slides/slide14.xml"/><Relationship Id="rId24" Type="http://schemas.openxmlformats.org/officeDocument/2006/relationships/slide" Target="slides/slide17.xml"/><Relationship Id="rId23" Type="http://schemas.openxmlformats.org/officeDocument/2006/relationships/slide" Target="slides/slide16.xml"/><Relationship Id="rId1" Type="http://schemas.openxmlformats.org/officeDocument/2006/relationships/theme" Target="theme/theme3.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2.xml"/><Relationship Id="rId26" Type="http://schemas.openxmlformats.org/officeDocument/2006/relationships/slide" Target="slides/slide19.xml"/><Relationship Id="rId25" Type="http://schemas.openxmlformats.org/officeDocument/2006/relationships/slide" Target="slides/slide18.xml"/><Relationship Id="rId28" Type="http://schemas.openxmlformats.org/officeDocument/2006/relationships/font" Target="fonts/Montserrat-regular.fntdata"/><Relationship Id="rId27" Type="http://schemas.openxmlformats.org/officeDocument/2006/relationships/slide" Target="slides/slide20.xml"/><Relationship Id="rId5" Type="http://schemas.openxmlformats.org/officeDocument/2006/relationships/slideMaster" Target="slideMasters/slideMaster1.xml"/><Relationship Id="rId6" Type="http://schemas.openxmlformats.org/officeDocument/2006/relationships/slideMaster" Target="slideMasters/slideMaster2.xml"/><Relationship Id="rId29" Type="http://schemas.openxmlformats.org/officeDocument/2006/relationships/font" Target="fonts/Montserrat-bold.fntdata"/><Relationship Id="rId7" Type="http://schemas.openxmlformats.org/officeDocument/2006/relationships/notesMaster" Target="notesMasters/notesMaster1.xml"/><Relationship Id="rId8" Type="http://schemas.openxmlformats.org/officeDocument/2006/relationships/slide" Target="slides/slide1.xml"/><Relationship Id="rId31" Type="http://schemas.openxmlformats.org/officeDocument/2006/relationships/font" Target="fonts/Montserrat-boldItalic.fntdata"/><Relationship Id="rId30" Type="http://schemas.openxmlformats.org/officeDocument/2006/relationships/font" Target="fonts/Montserrat-italic.fntdata"/><Relationship Id="rId11" Type="http://schemas.openxmlformats.org/officeDocument/2006/relationships/slide" Target="slides/slide4.xml"/><Relationship Id="rId10" Type="http://schemas.openxmlformats.org/officeDocument/2006/relationships/slide" Target="slides/slide3.xml"/><Relationship Id="rId32" Type="http://customschemas.google.com/relationships/presentationmetadata" Target="metadata"/><Relationship Id="rId13" Type="http://schemas.openxmlformats.org/officeDocument/2006/relationships/slide" Target="slides/slide6.xml"/><Relationship Id="rId12" Type="http://schemas.openxmlformats.org/officeDocument/2006/relationships/slide" Target="slides/slide5.xml"/><Relationship Id="rId15" Type="http://schemas.openxmlformats.org/officeDocument/2006/relationships/slide" Target="slides/slide8.xml"/><Relationship Id="rId14" Type="http://schemas.openxmlformats.org/officeDocument/2006/relationships/slide" Target="slides/slide7.xml"/><Relationship Id="rId17" Type="http://schemas.openxmlformats.org/officeDocument/2006/relationships/slide" Target="slides/slide10.xml"/><Relationship Id="rId16" Type="http://schemas.openxmlformats.org/officeDocument/2006/relationships/slide" Target="slides/slide9.xml"/><Relationship Id="rId19" Type="http://schemas.openxmlformats.org/officeDocument/2006/relationships/slide" Target="slides/slide12.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889250" cy="4968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778250" y="0"/>
            <a:ext cx="2889250" cy="4968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1101725" y="1241425"/>
            <a:ext cx="4465638"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66750" y="4776788"/>
            <a:ext cx="5335588" cy="3908425"/>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9429750"/>
            <a:ext cx="2889250" cy="496888"/>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778250" y="9429750"/>
            <a:ext cx="2889250" cy="496888"/>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GB"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9" name="Shape 159"/>
        <p:cNvGrpSpPr/>
        <p:nvPr/>
      </p:nvGrpSpPr>
      <p:grpSpPr>
        <a:xfrm>
          <a:off x="0" y="0"/>
          <a:ext cx="0" cy="0"/>
          <a:chOff x="0" y="0"/>
          <a:chExt cx="0" cy="0"/>
        </a:xfrm>
      </p:grpSpPr>
      <p:sp>
        <p:nvSpPr>
          <p:cNvPr id="160" name="Google Shape;160;p3:notes"/>
          <p:cNvSpPr txBox="1"/>
          <p:nvPr>
            <p:ph idx="1" type="body"/>
          </p:nvPr>
        </p:nvSpPr>
        <p:spPr>
          <a:xfrm>
            <a:off x="666750" y="4776788"/>
            <a:ext cx="5335588" cy="3908425"/>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61" name="Google Shape;161;p3:notes"/>
          <p:cNvSpPr/>
          <p:nvPr>
            <p:ph idx="2" type="sldImg"/>
          </p:nvPr>
        </p:nvSpPr>
        <p:spPr>
          <a:xfrm>
            <a:off x="1101725" y="1241425"/>
            <a:ext cx="4465638"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9" name="Shape 169"/>
        <p:cNvGrpSpPr/>
        <p:nvPr/>
      </p:nvGrpSpPr>
      <p:grpSpPr>
        <a:xfrm>
          <a:off x="0" y="0"/>
          <a:ext cx="0" cy="0"/>
          <a:chOff x="0" y="0"/>
          <a:chExt cx="0" cy="0"/>
        </a:xfrm>
      </p:grpSpPr>
      <p:sp>
        <p:nvSpPr>
          <p:cNvPr id="170" name="Google Shape;170;p4:notes"/>
          <p:cNvSpPr txBox="1"/>
          <p:nvPr>
            <p:ph idx="1" type="body"/>
          </p:nvPr>
        </p:nvSpPr>
        <p:spPr>
          <a:xfrm>
            <a:off x="666750" y="4776788"/>
            <a:ext cx="5335588" cy="3908425"/>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71" name="Google Shape;171;p4:notes"/>
          <p:cNvSpPr/>
          <p:nvPr>
            <p:ph idx="2" type="sldImg"/>
          </p:nvPr>
        </p:nvSpPr>
        <p:spPr>
          <a:xfrm>
            <a:off x="1101725" y="1241425"/>
            <a:ext cx="4465638"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6" name="Shape 176"/>
        <p:cNvGrpSpPr/>
        <p:nvPr/>
      </p:nvGrpSpPr>
      <p:grpSpPr>
        <a:xfrm>
          <a:off x="0" y="0"/>
          <a:ext cx="0" cy="0"/>
          <a:chOff x="0" y="0"/>
          <a:chExt cx="0" cy="0"/>
        </a:xfrm>
      </p:grpSpPr>
      <p:sp>
        <p:nvSpPr>
          <p:cNvPr id="177" name="Google Shape;177;g6cb7472f55_0_22:notes"/>
          <p:cNvSpPr txBox="1"/>
          <p:nvPr>
            <p:ph idx="1" type="body"/>
          </p:nvPr>
        </p:nvSpPr>
        <p:spPr>
          <a:xfrm>
            <a:off x="666750" y="4776788"/>
            <a:ext cx="5335500" cy="39084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78" name="Google Shape;178;g6cb7472f55_0_22:notes"/>
          <p:cNvSpPr/>
          <p:nvPr>
            <p:ph idx="2" type="sldImg"/>
          </p:nvPr>
        </p:nvSpPr>
        <p:spPr>
          <a:xfrm>
            <a:off x="1101725" y="1241425"/>
            <a:ext cx="4465500" cy="33495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2" name="Shape 182"/>
        <p:cNvGrpSpPr/>
        <p:nvPr/>
      </p:nvGrpSpPr>
      <p:grpSpPr>
        <a:xfrm>
          <a:off x="0" y="0"/>
          <a:ext cx="0" cy="0"/>
          <a:chOff x="0" y="0"/>
          <a:chExt cx="0" cy="0"/>
        </a:xfrm>
      </p:grpSpPr>
      <p:sp>
        <p:nvSpPr>
          <p:cNvPr id="183" name="Google Shape;183;g6cd56f97bf_0_36:notes"/>
          <p:cNvSpPr txBox="1"/>
          <p:nvPr>
            <p:ph idx="1" type="body"/>
          </p:nvPr>
        </p:nvSpPr>
        <p:spPr>
          <a:xfrm>
            <a:off x="666750" y="4776788"/>
            <a:ext cx="5335500" cy="39084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84" name="Google Shape;184;g6cd56f97bf_0_36:notes"/>
          <p:cNvSpPr/>
          <p:nvPr>
            <p:ph idx="2" type="sldImg"/>
          </p:nvPr>
        </p:nvSpPr>
        <p:spPr>
          <a:xfrm>
            <a:off x="1101725" y="1241425"/>
            <a:ext cx="4465500" cy="33495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0" name="Shape 190"/>
        <p:cNvGrpSpPr/>
        <p:nvPr/>
      </p:nvGrpSpPr>
      <p:grpSpPr>
        <a:xfrm>
          <a:off x="0" y="0"/>
          <a:ext cx="0" cy="0"/>
          <a:chOff x="0" y="0"/>
          <a:chExt cx="0" cy="0"/>
        </a:xfrm>
      </p:grpSpPr>
      <p:sp>
        <p:nvSpPr>
          <p:cNvPr id="191" name="Google Shape;191;g6cb7472f55_0_30:notes"/>
          <p:cNvSpPr txBox="1"/>
          <p:nvPr>
            <p:ph idx="1" type="body"/>
          </p:nvPr>
        </p:nvSpPr>
        <p:spPr>
          <a:xfrm>
            <a:off x="666750" y="4776788"/>
            <a:ext cx="5335500" cy="39084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92" name="Google Shape;192;g6cb7472f55_0_30:notes"/>
          <p:cNvSpPr/>
          <p:nvPr>
            <p:ph idx="2" type="sldImg"/>
          </p:nvPr>
        </p:nvSpPr>
        <p:spPr>
          <a:xfrm>
            <a:off x="1101725" y="1241425"/>
            <a:ext cx="4465500" cy="33495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9" name="Shape 199"/>
        <p:cNvGrpSpPr/>
        <p:nvPr/>
      </p:nvGrpSpPr>
      <p:grpSpPr>
        <a:xfrm>
          <a:off x="0" y="0"/>
          <a:ext cx="0" cy="0"/>
          <a:chOff x="0" y="0"/>
          <a:chExt cx="0" cy="0"/>
        </a:xfrm>
      </p:grpSpPr>
      <p:sp>
        <p:nvSpPr>
          <p:cNvPr id="200" name="Google Shape;200;g6cb7472f55_0_83:notes"/>
          <p:cNvSpPr txBox="1"/>
          <p:nvPr>
            <p:ph idx="1" type="body"/>
          </p:nvPr>
        </p:nvSpPr>
        <p:spPr>
          <a:xfrm>
            <a:off x="666750" y="4776788"/>
            <a:ext cx="5335500" cy="39084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01" name="Google Shape;201;g6cb7472f55_0_83:notes"/>
          <p:cNvSpPr/>
          <p:nvPr>
            <p:ph idx="2" type="sldImg"/>
          </p:nvPr>
        </p:nvSpPr>
        <p:spPr>
          <a:xfrm>
            <a:off x="1101725" y="1241425"/>
            <a:ext cx="4465500" cy="33495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1" name="Shape 211"/>
        <p:cNvGrpSpPr/>
        <p:nvPr/>
      </p:nvGrpSpPr>
      <p:grpSpPr>
        <a:xfrm>
          <a:off x="0" y="0"/>
          <a:ext cx="0" cy="0"/>
          <a:chOff x="0" y="0"/>
          <a:chExt cx="0" cy="0"/>
        </a:xfrm>
      </p:grpSpPr>
      <p:sp>
        <p:nvSpPr>
          <p:cNvPr id="212" name="Google Shape;212;g6cd56f97bf_0_16:notes"/>
          <p:cNvSpPr/>
          <p:nvPr>
            <p:ph idx="2" type="sldImg"/>
          </p:nvPr>
        </p:nvSpPr>
        <p:spPr>
          <a:xfrm>
            <a:off x="1101725" y="1241425"/>
            <a:ext cx="4465500" cy="33495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3" name="Google Shape;213;g6cd56f97bf_0_16:notes"/>
          <p:cNvSpPr txBox="1"/>
          <p:nvPr>
            <p:ph idx="1" type="body"/>
          </p:nvPr>
        </p:nvSpPr>
        <p:spPr>
          <a:xfrm>
            <a:off x="666750" y="4776788"/>
            <a:ext cx="5335500" cy="39084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14" name="Google Shape;214;g6cd56f97bf_0_16:notes"/>
          <p:cNvSpPr txBox="1"/>
          <p:nvPr>
            <p:ph idx="12" type="sldNum"/>
          </p:nvPr>
        </p:nvSpPr>
        <p:spPr>
          <a:xfrm>
            <a:off x="3778250" y="9429750"/>
            <a:ext cx="2889300" cy="4968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GB"/>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42" name="Shape 242"/>
        <p:cNvGrpSpPr/>
        <p:nvPr/>
      </p:nvGrpSpPr>
      <p:grpSpPr>
        <a:xfrm>
          <a:off x="0" y="0"/>
          <a:ext cx="0" cy="0"/>
          <a:chOff x="0" y="0"/>
          <a:chExt cx="0" cy="0"/>
        </a:xfrm>
      </p:grpSpPr>
      <p:sp>
        <p:nvSpPr>
          <p:cNvPr id="243" name="Google Shape;243;g6cb7472f55_0_35:notes"/>
          <p:cNvSpPr txBox="1"/>
          <p:nvPr>
            <p:ph idx="1" type="body"/>
          </p:nvPr>
        </p:nvSpPr>
        <p:spPr>
          <a:xfrm>
            <a:off x="666750" y="4776788"/>
            <a:ext cx="5335500" cy="39084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44" name="Google Shape;244;g6cb7472f55_0_35:notes"/>
          <p:cNvSpPr/>
          <p:nvPr>
            <p:ph idx="2" type="sldImg"/>
          </p:nvPr>
        </p:nvSpPr>
        <p:spPr>
          <a:xfrm>
            <a:off x="1101725" y="1241425"/>
            <a:ext cx="4465500" cy="33495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56" name="Shape 256"/>
        <p:cNvGrpSpPr/>
        <p:nvPr/>
      </p:nvGrpSpPr>
      <p:grpSpPr>
        <a:xfrm>
          <a:off x="0" y="0"/>
          <a:ext cx="0" cy="0"/>
          <a:chOff x="0" y="0"/>
          <a:chExt cx="0" cy="0"/>
        </a:xfrm>
      </p:grpSpPr>
      <p:sp>
        <p:nvSpPr>
          <p:cNvPr id="257" name="Google Shape;257;g6cb7472f55_0_40:notes"/>
          <p:cNvSpPr txBox="1"/>
          <p:nvPr>
            <p:ph idx="1" type="body"/>
          </p:nvPr>
        </p:nvSpPr>
        <p:spPr>
          <a:xfrm>
            <a:off x="666750" y="4776788"/>
            <a:ext cx="5335500" cy="39084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58" name="Google Shape;258;g6cb7472f55_0_40:notes"/>
          <p:cNvSpPr/>
          <p:nvPr>
            <p:ph idx="2" type="sldImg"/>
          </p:nvPr>
        </p:nvSpPr>
        <p:spPr>
          <a:xfrm>
            <a:off x="1101725" y="1241425"/>
            <a:ext cx="4465500" cy="33495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66" name="Shape 266"/>
        <p:cNvGrpSpPr/>
        <p:nvPr/>
      </p:nvGrpSpPr>
      <p:grpSpPr>
        <a:xfrm>
          <a:off x="0" y="0"/>
          <a:ext cx="0" cy="0"/>
          <a:chOff x="0" y="0"/>
          <a:chExt cx="0" cy="0"/>
        </a:xfrm>
      </p:grpSpPr>
      <p:sp>
        <p:nvSpPr>
          <p:cNvPr id="267" name="Google Shape;267;g6cb7472f55_0_104:notes"/>
          <p:cNvSpPr/>
          <p:nvPr>
            <p:ph idx="2" type="sldImg"/>
          </p:nvPr>
        </p:nvSpPr>
        <p:spPr>
          <a:xfrm>
            <a:off x="1101725" y="1241425"/>
            <a:ext cx="4465500" cy="33495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8" name="Google Shape;268;g6cb7472f55_0_104:notes"/>
          <p:cNvSpPr txBox="1"/>
          <p:nvPr>
            <p:ph idx="1" type="body"/>
          </p:nvPr>
        </p:nvSpPr>
        <p:spPr>
          <a:xfrm>
            <a:off x="666750" y="4776788"/>
            <a:ext cx="5335500" cy="39084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69" name="Google Shape;269;g6cb7472f55_0_104:notes"/>
          <p:cNvSpPr txBox="1"/>
          <p:nvPr>
            <p:ph idx="12" type="sldNum"/>
          </p:nvPr>
        </p:nvSpPr>
        <p:spPr>
          <a:xfrm>
            <a:off x="3778250" y="9429750"/>
            <a:ext cx="2889300" cy="4968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GB"/>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75" name="Shape 275"/>
        <p:cNvGrpSpPr/>
        <p:nvPr/>
      </p:nvGrpSpPr>
      <p:grpSpPr>
        <a:xfrm>
          <a:off x="0" y="0"/>
          <a:ext cx="0" cy="0"/>
          <a:chOff x="0" y="0"/>
          <a:chExt cx="0" cy="0"/>
        </a:xfrm>
      </p:grpSpPr>
      <p:sp>
        <p:nvSpPr>
          <p:cNvPr id="276" name="Google Shape;276;g6cb7472f55_0_50:notes"/>
          <p:cNvSpPr txBox="1"/>
          <p:nvPr>
            <p:ph idx="1" type="body"/>
          </p:nvPr>
        </p:nvSpPr>
        <p:spPr>
          <a:xfrm>
            <a:off x="666750" y="4776788"/>
            <a:ext cx="5335500" cy="39084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77" name="Google Shape;277;g6cb7472f55_0_50:notes"/>
          <p:cNvSpPr/>
          <p:nvPr>
            <p:ph idx="2" type="sldImg"/>
          </p:nvPr>
        </p:nvSpPr>
        <p:spPr>
          <a:xfrm>
            <a:off x="1101725" y="1241425"/>
            <a:ext cx="4465500" cy="33495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89" name="Shape 289"/>
        <p:cNvGrpSpPr/>
        <p:nvPr/>
      </p:nvGrpSpPr>
      <p:grpSpPr>
        <a:xfrm>
          <a:off x="0" y="0"/>
          <a:ext cx="0" cy="0"/>
          <a:chOff x="0" y="0"/>
          <a:chExt cx="0" cy="0"/>
        </a:xfrm>
      </p:grpSpPr>
      <p:sp>
        <p:nvSpPr>
          <p:cNvPr id="290" name="Google Shape;290;g6cb7472f55_0_45:notes"/>
          <p:cNvSpPr txBox="1"/>
          <p:nvPr>
            <p:ph idx="1" type="body"/>
          </p:nvPr>
        </p:nvSpPr>
        <p:spPr>
          <a:xfrm>
            <a:off x="666750" y="4776788"/>
            <a:ext cx="5335500" cy="39084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91" name="Google Shape;291;g6cb7472f55_0_45:notes"/>
          <p:cNvSpPr/>
          <p:nvPr>
            <p:ph idx="2" type="sldImg"/>
          </p:nvPr>
        </p:nvSpPr>
        <p:spPr>
          <a:xfrm>
            <a:off x="1101725" y="1241425"/>
            <a:ext cx="4465500" cy="33495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98" name="Shape 298"/>
        <p:cNvGrpSpPr/>
        <p:nvPr/>
      </p:nvGrpSpPr>
      <p:grpSpPr>
        <a:xfrm>
          <a:off x="0" y="0"/>
          <a:ext cx="0" cy="0"/>
          <a:chOff x="0" y="0"/>
          <a:chExt cx="0" cy="0"/>
        </a:xfrm>
      </p:grpSpPr>
      <p:sp>
        <p:nvSpPr>
          <p:cNvPr id="299" name="Google Shape;299;g76443f59b9_0_8:notes"/>
          <p:cNvSpPr txBox="1"/>
          <p:nvPr>
            <p:ph idx="1" type="body"/>
          </p:nvPr>
        </p:nvSpPr>
        <p:spPr>
          <a:xfrm>
            <a:off x="666750" y="4776788"/>
            <a:ext cx="5335500" cy="39084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00" name="Google Shape;300;g76443f59b9_0_8:notes"/>
          <p:cNvSpPr/>
          <p:nvPr>
            <p:ph idx="2" type="sldImg"/>
          </p:nvPr>
        </p:nvSpPr>
        <p:spPr>
          <a:xfrm>
            <a:off x="1101725" y="1241425"/>
            <a:ext cx="4465500" cy="33495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07" name="Shape 307"/>
        <p:cNvGrpSpPr/>
        <p:nvPr/>
      </p:nvGrpSpPr>
      <p:grpSpPr>
        <a:xfrm>
          <a:off x="0" y="0"/>
          <a:ext cx="0" cy="0"/>
          <a:chOff x="0" y="0"/>
          <a:chExt cx="0" cy="0"/>
        </a:xfrm>
      </p:grpSpPr>
      <p:sp>
        <p:nvSpPr>
          <p:cNvPr id="308" name="Google Shape;308;g6cb7472f55_0_60:notes"/>
          <p:cNvSpPr txBox="1"/>
          <p:nvPr>
            <p:ph idx="1" type="body"/>
          </p:nvPr>
        </p:nvSpPr>
        <p:spPr>
          <a:xfrm>
            <a:off x="666750" y="4776788"/>
            <a:ext cx="5335500" cy="39084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09" name="Google Shape;309;g6cb7472f55_0_60:notes"/>
          <p:cNvSpPr/>
          <p:nvPr>
            <p:ph idx="2" type="sldImg"/>
          </p:nvPr>
        </p:nvSpPr>
        <p:spPr>
          <a:xfrm>
            <a:off x="1101725" y="1241425"/>
            <a:ext cx="4465500" cy="33495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16" name="Shape 316"/>
        <p:cNvGrpSpPr/>
        <p:nvPr/>
      </p:nvGrpSpPr>
      <p:grpSpPr>
        <a:xfrm>
          <a:off x="0" y="0"/>
          <a:ext cx="0" cy="0"/>
          <a:chOff x="0" y="0"/>
          <a:chExt cx="0" cy="0"/>
        </a:xfrm>
      </p:grpSpPr>
      <p:sp>
        <p:nvSpPr>
          <p:cNvPr id="317" name="Google Shape;317;g6cc39fe836_0_42:notes"/>
          <p:cNvSpPr txBox="1"/>
          <p:nvPr>
            <p:ph idx="1" type="body"/>
          </p:nvPr>
        </p:nvSpPr>
        <p:spPr>
          <a:xfrm>
            <a:off x="666750" y="4776788"/>
            <a:ext cx="5335500" cy="39084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18" name="Google Shape;318;g6cc39fe836_0_42:notes"/>
          <p:cNvSpPr/>
          <p:nvPr>
            <p:ph idx="2" type="sldImg"/>
          </p:nvPr>
        </p:nvSpPr>
        <p:spPr>
          <a:xfrm>
            <a:off x="1101725" y="1241425"/>
            <a:ext cx="4465500" cy="33495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26" name="Shape 326"/>
        <p:cNvGrpSpPr/>
        <p:nvPr/>
      </p:nvGrpSpPr>
      <p:grpSpPr>
        <a:xfrm>
          <a:off x="0" y="0"/>
          <a:ext cx="0" cy="0"/>
          <a:chOff x="0" y="0"/>
          <a:chExt cx="0" cy="0"/>
        </a:xfrm>
      </p:grpSpPr>
      <p:sp>
        <p:nvSpPr>
          <p:cNvPr id="327" name="Google Shape;327;g6cd56f97bf_0_58:notes"/>
          <p:cNvSpPr/>
          <p:nvPr>
            <p:ph idx="2" type="sldImg"/>
          </p:nvPr>
        </p:nvSpPr>
        <p:spPr>
          <a:xfrm>
            <a:off x="1101725" y="1241425"/>
            <a:ext cx="4465500" cy="33495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8" name="Google Shape;328;g6cd56f97bf_0_58:notes"/>
          <p:cNvSpPr txBox="1"/>
          <p:nvPr>
            <p:ph idx="1" type="body"/>
          </p:nvPr>
        </p:nvSpPr>
        <p:spPr>
          <a:xfrm>
            <a:off x="666750" y="4776788"/>
            <a:ext cx="5335500" cy="39084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29" name="Google Shape;329;g6cd56f97bf_0_58:notes"/>
          <p:cNvSpPr txBox="1"/>
          <p:nvPr>
            <p:ph idx="12" type="sldNum"/>
          </p:nvPr>
        </p:nvSpPr>
        <p:spPr>
          <a:xfrm>
            <a:off x="3778250" y="9429750"/>
            <a:ext cx="2889300" cy="4968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GB"/>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35" name="Shape 335"/>
        <p:cNvGrpSpPr/>
        <p:nvPr/>
      </p:nvGrpSpPr>
      <p:grpSpPr>
        <a:xfrm>
          <a:off x="0" y="0"/>
          <a:ext cx="0" cy="0"/>
          <a:chOff x="0" y="0"/>
          <a:chExt cx="0" cy="0"/>
        </a:xfrm>
      </p:grpSpPr>
      <p:sp>
        <p:nvSpPr>
          <p:cNvPr id="336" name="Google Shape;336;g76443f59b9_0_25:notes"/>
          <p:cNvSpPr/>
          <p:nvPr>
            <p:ph idx="2" type="sldImg"/>
          </p:nvPr>
        </p:nvSpPr>
        <p:spPr>
          <a:xfrm>
            <a:off x="1101725" y="1241425"/>
            <a:ext cx="4465500" cy="3349500"/>
          </a:xfrm>
          <a:custGeom>
            <a:rect b="b" l="l" r="r" t="t"/>
            <a:pathLst>
              <a:path extrusionOk="0" h="120000" w="120000">
                <a:moveTo>
                  <a:pt x="0" y="0"/>
                </a:moveTo>
                <a:lnTo>
                  <a:pt x="120000" y="0"/>
                </a:lnTo>
                <a:lnTo>
                  <a:pt x="120000" y="120000"/>
                </a:lnTo>
                <a:lnTo>
                  <a:pt x="0" y="120000"/>
                </a:lnTo>
                <a:close/>
              </a:path>
            </a:pathLst>
          </a:custGeom>
        </p:spPr>
      </p:sp>
      <p:sp>
        <p:nvSpPr>
          <p:cNvPr id="337" name="Google Shape;337;g76443f59b9_0_25:notes"/>
          <p:cNvSpPr txBox="1"/>
          <p:nvPr>
            <p:ph idx="1" type="body"/>
          </p:nvPr>
        </p:nvSpPr>
        <p:spPr>
          <a:xfrm>
            <a:off x="666750" y="4776788"/>
            <a:ext cx="5335500" cy="39084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8" name="Google Shape;338;g76443f59b9_0_25:notes"/>
          <p:cNvSpPr txBox="1"/>
          <p:nvPr>
            <p:ph idx="12" type="sldNum"/>
          </p:nvPr>
        </p:nvSpPr>
        <p:spPr>
          <a:xfrm>
            <a:off x="3778250" y="9429750"/>
            <a:ext cx="2889300" cy="4968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GB"/>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42" name="Shape 342"/>
        <p:cNvGrpSpPr/>
        <p:nvPr/>
      </p:nvGrpSpPr>
      <p:grpSpPr>
        <a:xfrm>
          <a:off x="0" y="0"/>
          <a:ext cx="0" cy="0"/>
          <a:chOff x="0" y="0"/>
          <a:chExt cx="0" cy="0"/>
        </a:xfrm>
      </p:grpSpPr>
      <p:sp>
        <p:nvSpPr>
          <p:cNvPr id="343" name="Google Shape;343;g76443f59b9_0_31:notes"/>
          <p:cNvSpPr/>
          <p:nvPr>
            <p:ph idx="2" type="sldImg"/>
          </p:nvPr>
        </p:nvSpPr>
        <p:spPr>
          <a:xfrm>
            <a:off x="1101725" y="1241425"/>
            <a:ext cx="4465500" cy="33495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4" name="Google Shape;344;g76443f59b9_0_31:notes"/>
          <p:cNvSpPr txBox="1"/>
          <p:nvPr>
            <p:ph idx="1" type="body"/>
          </p:nvPr>
        </p:nvSpPr>
        <p:spPr>
          <a:xfrm>
            <a:off x="666750" y="4776788"/>
            <a:ext cx="5335500" cy="39084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45" name="Google Shape;345;g76443f59b9_0_31:notes"/>
          <p:cNvSpPr txBox="1"/>
          <p:nvPr>
            <p:ph idx="12" type="sldNum"/>
          </p:nvPr>
        </p:nvSpPr>
        <p:spPr>
          <a:xfrm>
            <a:off x="3778250" y="9429750"/>
            <a:ext cx="2889300" cy="4968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GB"/>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62" name="Shape 362"/>
        <p:cNvGrpSpPr/>
        <p:nvPr/>
      </p:nvGrpSpPr>
      <p:grpSpPr>
        <a:xfrm>
          <a:off x="0" y="0"/>
          <a:ext cx="0" cy="0"/>
          <a:chOff x="0" y="0"/>
          <a:chExt cx="0" cy="0"/>
        </a:xfrm>
      </p:grpSpPr>
      <p:sp>
        <p:nvSpPr>
          <p:cNvPr id="363" name="Google Shape;363;g76443f59b9_0_71:notes"/>
          <p:cNvSpPr/>
          <p:nvPr>
            <p:ph idx="2" type="sldImg"/>
          </p:nvPr>
        </p:nvSpPr>
        <p:spPr>
          <a:xfrm>
            <a:off x="1101725" y="1241425"/>
            <a:ext cx="4465500" cy="3349500"/>
          </a:xfrm>
          <a:custGeom>
            <a:rect b="b" l="l" r="r" t="t"/>
            <a:pathLst>
              <a:path extrusionOk="0" h="120000" w="120000">
                <a:moveTo>
                  <a:pt x="0" y="0"/>
                </a:moveTo>
                <a:lnTo>
                  <a:pt x="120000" y="0"/>
                </a:lnTo>
                <a:lnTo>
                  <a:pt x="120000" y="120000"/>
                </a:lnTo>
                <a:lnTo>
                  <a:pt x="0" y="120000"/>
                </a:lnTo>
                <a:close/>
              </a:path>
            </a:pathLst>
          </a:custGeom>
        </p:spPr>
      </p:sp>
      <p:sp>
        <p:nvSpPr>
          <p:cNvPr id="364" name="Google Shape;364;g76443f59b9_0_71:notes"/>
          <p:cNvSpPr txBox="1"/>
          <p:nvPr>
            <p:ph idx="1" type="body"/>
          </p:nvPr>
        </p:nvSpPr>
        <p:spPr>
          <a:xfrm>
            <a:off x="666750" y="4776788"/>
            <a:ext cx="5335500" cy="39084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5" name="Google Shape;365;g76443f59b9_0_71:notes"/>
          <p:cNvSpPr txBox="1"/>
          <p:nvPr>
            <p:ph idx="12" type="sldNum"/>
          </p:nvPr>
        </p:nvSpPr>
        <p:spPr>
          <a:xfrm>
            <a:off x="3778250" y="9429750"/>
            <a:ext cx="2889300" cy="4968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GB"/>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12" name="Shape 412"/>
        <p:cNvGrpSpPr/>
        <p:nvPr/>
      </p:nvGrpSpPr>
      <p:grpSpPr>
        <a:xfrm>
          <a:off x="0" y="0"/>
          <a:ext cx="0" cy="0"/>
          <a:chOff x="0" y="0"/>
          <a:chExt cx="0" cy="0"/>
        </a:xfrm>
      </p:grpSpPr>
      <p:sp>
        <p:nvSpPr>
          <p:cNvPr id="413" name="Google Shape;413;g76443f59b9_0_64:notes"/>
          <p:cNvSpPr/>
          <p:nvPr>
            <p:ph idx="2" type="sldImg"/>
          </p:nvPr>
        </p:nvSpPr>
        <p:spPr>
          <a:xfrm>
            <a:off x="1101725" y="1241425"/>
            <a:ext cx="4465500" cy="3349500"/>
          </a:xfrm>
          <a:custGeom>
            <a:rect b="b" l="l" r="r" t="t"/>
            <a:pathLst>
              <a:path extrusionOk="0" h="120000" w="120000">
                <a:moveTo>
                  <a:pt x="0" y="0"/>
                </a:moveTo>
                <a:lnTo>
                  <a:pt x="120000" y="0"/>
                </a:lnTo>
                <a:lnTo>
                  <a:pt x="120000" y="120000"/>
                </a:lnTo>
                <a:lnTo>
                  <a:pt x="0" y="120000"/>
                </a:lnTo>
                <a:close/>
              </a:path>
            </a:pathLst>
          </a:custGeom>
        </p:spPr>
      </p:sp>
      <p:sp>
        <p:nvSpPr>
          <p:cNvPr id="414" name="Google Shape;414;g76443f59b9_0_64:notes"/>
          <p:cNvSpPr txBox="1"/>
          <p:nvPr>
            <p:ph idx="1" type="body"/>
          </p:nvPr>
        </p:nvSpPr>
        <p:spPr>
          <a:xfrm>
            <a:off x="666750" y="4776788"/>
            <a:ext cx="5335500" cy="39084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5" name="Google Shape;415;g76443f59b9_0_64:notes"/>
          <p:cNvSpPr txBox="1"/>
          <p:nvPr>
            <p:ph idx="12" type="sldNum"/>
          </p:nvPr>
        </p:nvSpPr>
        <p:spPr>
          <a:xfrm>
            <a:off x="3778250" y="9429750"/>
            <a:ext cx="2889300" cy="4968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GB"/>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Content" type="obj">
  <p:cSld name="OBJECT">
    <p:spTree>
      <p:nvGrpSpPr>
        <p:cNvPr id="15" name="Shape 15"/>
        <p:cNvGrpSpPr/>
        <p:nvPr/>
      </p:nvGrpSpPr>
      <p:grpSpPr>
        <a:xfrm>
          <a:off x="0" y="0"/>
          <a:ext cx="0" cy="0"/>
          <a:chOff x="0" y="0"/>
          <a:chExt cx="0" cy="0"/>
        </a:xfrm>
      </p:grpSpPr>
      <p:sp>
        <p:nvSpPr>
          <p:cNvPr id="16" name="Google Shape;16;p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marR="0" algn="ctr">
              <a:lnSpc>
                <a:spcPct val="10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1pPr>
            <a:lvl2pPr lvl="1" marR="0" algn="ctr">
              <a:lnSpc>
                <a:spcPct val="10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2pPr>
            <a:lvl3pPr lvl="2" marR="0" algn="ctr">
              <a:lnSpc>
                <a:spcPct val="10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3pPr>
            <a:lvl4pPr lvl="3" marR="0" algn="ctr">
              <a:lnSpc>
                <a:spcPct val="10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4pPr>
            <a:lvl5pPr lvl="4" marR="0" algn="ctr">
              <a:lnSpc>
                <a:spcPct val="10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5pPr>
            <a:lvl6pPr lvl="5" marR="0" algn="ctr">
              <a:lnSpc>
                <a:spcPct val="10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6pPr>
            <a:lvl7pPr lvl="6" marR="0" algn="ctr">
              <a:lnSpc>
                <a:spcPct val="10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7pPr>
            <a:lvl8pPr lvl="7" marR="0" algn="ctr">
              <a:lnSpc>
                <a:spcPct val="10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8pPr>
            <a:lvl9pPr lvl="8" marR="0" algn="ctr">
              <a:lnSpc>
                <a:spcPct val="10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9pPr>
          </a:lstStyle>
          <a:p/>
        </p:txBody>
      </p:sp>
      <p:sp>
        <p:nvSpPr>
          <p:cNvPr id="17" name="Google Shape;17;p9"/>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lvl1pPr indent="-431800" lvl="0" marL="457200" marR="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8" name="Google Shape;18;p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algn="l">
              <a:lnSpc>
                <a:spcPct val="100000"/>
              </a:lnSpc>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9" name="Google Shape;19;p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algn="ctr">
              <a:lnSpc>
                <a:spcPct val="100000"/>
              </a:lnSpc>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0" name="Google Shape;20;p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21" name="Shape 21"/>
        <p:cNvGrpSpPr/>
        <p:nvPr/>
      </p:nvGrpSpPr>
      <p:grpSpPr>
        <a:xfrm>
          <a:off x="0" y="0"/>
          <a:ext cx="0" cy="0"/>
          <a:chOff x="0" y="0"/>
          <a:chExt cx="0" cy="0"/>
        </a:xfrm>
      </p:grpSpPr>
      <p:sp>
        <p:nvSpPr>
          <p:cNvPr id="22" name="Google Shape;22;p12"/>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Autofit/>
          </a:bodyPr>
          <a:lstStyle>
            <a:lvl1pPr lvl="0" marR="0" algn="ctr">
              <a:lnSpc>
                <a:spcPct val="10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1pPr>
            <a:lvl2pPr lvl="1" marR="0" algn="ctr">
              <a:lnSpc>
                <a:spcPct val="10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2pPr>
            <a:lvl3pPr lvl="2" marR="0" algn="ctr">
              <a:lnSpc>
                <a:spcPct val="10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3pPr>
            <a:lvl4pPr lvl="3" marR="0" algn="ctr">
              <a:lnSpc>
                <a:spcPct val="10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4pPr>
            <a:lvl5pPr lvl="4" marR="0" algn="ctr">
              <a:lnSpc>
                <a:spcPct val="10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5pPr>
            <a:lvl6pPr lvl="5" marR="0" algn="ctr">
              <a:lnSpc>
                <a:spcPct val="10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6pPr>
            <a:lvl7pPr lvl="6" marR="0" algn="ctr">
              <a:lnSpc>
                <a:spcPct val="10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7pPr>
            <a:lvl8pPr lvl="7" marR="0" algn="ctr">
              <a:lnSpc>
                <a:spcPct val="10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8pPr>
            <a:lvl9pPr lvl="8" marR="0" algn="ctr">
              <a:lnSpc>
                <a:spcPct val="10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9pPr>
          </a:lstStyle>
          <a:p/>
        </p:txBody>
      </p:sp>
      <p:sp>
        <p:nvSpPr>
          <p:cNvPr id="23" name="Google Shape;23;p12"/>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Autofit/>
          </a:bodyPr>
          <a:lstStyle>
            <a:lvl1pPr lvl="0" marR="0" algn="ctr">
              <a:lnSpc>
                <a:spcPct val="100000"/>
              </a:lnSpc>
              <a:spcBef>
                <a:spcPts val="640"/>
              </a:spcBef>
              <a:spcAft>
                <a:spcPts val="0"/>
              </a:spcAft>
              <a:buClr>
                <a:srgbClr val="888888"/>
              </a:buClr>
              <a:buSzPts val="3200"/>
              <a:buFont typeface="Arial"/>
              <a:buNone/>
              <a:defRPr b="0" i="0" sz="3200" u="none" cap="none" strike="noStrike">
                <a:solidFill>
                  <a:srgbClr val="888888"/>
                </a:solidFill>
                <a:latin typeface="Calibri"/>
                <a:ea typeface="Calibri"/>
                <a:cs typeface="Calibri"/>
                <a:sym typeface="Calibri"/>
              </a:defRPr>
            </a:lvl1pPr>
            <a:lvl2pPr lvl="1" marR="0" algn="ctr">
              <a:lnSpc>
                <a:spcPct val="100000"/>
              </a:lnSpc>
              <a:spcBef>
                <a:spcPts val="560"/>
              </a:spcBef>
              <a:spcAft>
                <a:spcPts val="0"/>
              </a:spcAft>
              <a:buClr>
                <a:srgbClr val="888888"/>
              </a:buClr>
              <a:buSzPts val="2800"/>
              <a:buFont typeface="Arial"/>
              <a:buNone/>
              <a:defRPr b="0" i="0" sz="2800" u="none" cap="none" strike="noStrike">
                <a:solidFill>
                  <a:srgbClr val="888888"/>
                </a:solidFill>
                <a:latin typeface="Calibri"/>
                <a:ea typeface="Calibri"/>
                <a:cs typeface="Calibri"/>
                <a:sym typeface="Calibri"/>
              </a:defRPr>
            </a:lvl2pPr>
            <a:lvl3pPr lvl="2" marR="0" algn="ctr">
              <a:lnSpc>
                <a:spcPct val="100000"/>
              </a:lnSpc>
              <a:spcBef>
                <a:spcPts val="480"/>
              </a:spcBef>
              <a:spcAft>
                <a:spcPts val="0"/>
              </a:spcAft>
              <a:buClr>
                <a:srgbClr val="888888"/>
              </a:buClr>
              <a:buSzPts val="2400"/>
              <a:buFont typeface="Arial"/>
              <a:buNone/>
              <a:defRPr b="0" i="0" sz="2400" u="none" cap="none" strike="noStrike">
                <a:solidFill>
                  <a:srgbClr val="888888"/>
                </a:solidFill>
                <a:latin typeface="Calibri"/>
                <a:ea typeface="Calibri"/>
                <a:cs typeface="Calibri"/>
                <a:sym typeface="Calibri"/>
              </a:defRPr>
            </a:lvl3pPr>
            <a:lvl4pPr lvl="3" marR="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4pPr>
            <a:lvl5pPr lvl="4" marR="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5pPr>
            <a:lvl6pPr lvl="5" marR="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6pPr>
            <a:lvl7pPr lvl="6" marR="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7pPr>
            <a:lvl8pPr lvl="7" marR="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8pPr>
            <a:lvl9pPr lvl="8" marR="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9pPr>
          </a:lstStyle>
          <a:p/>
        </p:txBody>
      </p:sp>
      <p:sp>
        <p:nvSpPr>
          <p:cNvPr id="24" name="Google Shape;24;p1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algn="l">
              <a:lnSpc>
                <a:spcPct val="100000"/>
              </a:lnSpc>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5" name="Google Shape;25;p1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algn="ctr">
              <a:lnSpc>
                <a:spcPct val="100000"/>
              </a:lnSpc>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6" name="Google Shape;26;p1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27" name="Shape 27"/>
        <p:cNvGrpSpPr/>
        <p:nvPr/>
      </p:nvGrpSpPr>
      <p:grpSpPr>
        <a:xfrm>
          <a:off x="0" y="0"/>
          <a:ext cx="0" cy="0"/>
          <a:chOff x="0" y="0"/>
          <a:chExt cx="0" cy="0"/>
        </a:xfrm>
      </p:grpSpPr>
      <p:sp>
        <p:nvSpPr>
          <p:cNvPr id="28" name="Google Shape;28;p13"/>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Autofit/>
          </a:bodyPr>
          <a:lstStyle>
            <a:lvl1pPr lvl="0" marR="0" algn="l">
              <a:lnSpc>
                <a:spcPct val="100000"/>
              </a:lnSpc>
              <a:spcBef>
                <a:spcPts val="0"/>
              </a:spcBef>
              <a:spcAft>
                <a:spcPts val="0"/>
              </a:spcAft>
              <a:buSzPts val="1400"/>
              <a:buNone/>
              <a:defRPr b="1" i="0" sz="4000" u="none" cap="none" strike="noStrike">
                <a:solidFill>
                  <a:schemeClr val="dk1"/>
                </a:solidFill>
                <a:latin typeface="Calibri"/>
                <a:ea typeface="Calibri"/>
                <a:cs typeface="Calibri"/>
                <a:sym typeface="Calibri"/>
              </a:defRPr>
            </a:lvl1pPr>
            <a:lvl2pPr lvl="1" marR="0" algn="ctr">
              <a:lnSpc>
                <a:spcPct val="10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2pPr>
            <a:lvl3pPr lvl="2" marR="0" algn="ctr">
              <a:lnSpc>
                <a:spcPct val="10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3pPr>
            <a:lvl4pPr lvl="3" marR="0" algn="ctr">
              <a:lnSpc>
                <a:spcPct val="10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4pPr>
            <a:lvl5pPr lvl="4" marR="0" algn="ctr">
              <a:lnSpc>
                <a:spcPct val="10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5pPr>
            <a:lvl6pPr lvl="5" marR="0" algn="ctr">
              <a:lnSpc>
                <a:spcPct val="10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6pPr>
            <a:lvl7pPr lvl="6" marR="0" algn="ctr">
              <a:lnSpc>
                <a:spcPct val="10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7pPr>
            <a:lvl8pPr lvl="7" marR="0" algn="ctr">
              <a:lnSpc>
                <a:spcPct val="10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8pPr>
            <a:lvl9pPr lvl="8" marR="0" algn="ctr">
              <a:lnSpc>
                <a:spcPct val="10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9pPr>
          </a:lstStyle>
          <a:p/>
        </p:txBody>
      </p:sp>
      <p:sp>
        <p:nvSpPr>
          <p:cNvPr id="29" name="Google Shape;29;p13"/>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Autofit/>
          </a:bodyPr>
          <a:lstStyle>
            <a:lvl1pPr indent="-228600" lvl="0" marL="457200" marR="0" algn="l">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1pPr>
            <a:lvl2pPr indent="-228600" lvl="1" marL="914400" marR="0" algn="l">
              <a:lnSpc>
                <a:spcPct val="100000"/>
              </a:lnSpc>
              <a:spcBef>
                <a:spcPts val="360"/>
              </a:spcBef>
              <a:spcAft>
                <a:spcPts val="0"/>
              </a:spcAft>
              <a:buClr>
                <a:srgbClr val="888888"/>
              </a:buClr>
              <a:buSzPts val="1800"/>
              <a:buFont typeface="Arial"/>
              <a:buNone/>
              <a:defRPr b="0" i="0" sz="1800" u="none" cap="none" strike="noStrike">
                <a:solidFill>
                  <a:srgbClr val="888888"/>
                </a:solidFill>
                <a:latin typeface="Calibri"/>
                <a:ea typeface="Calibri"/>
                <a:cs typeface="Calibri"/>
                <a:sym typeface="Calibri"/>
              </a:defRPr>
            </a:lvl2pPr>
            <a:lvl3pPr indent="-228600" lvl="2" marL="1371600" marR="0" algn="l">
              <a:lnSpc>
                <a:spcPct val="100000"/>
              </a:lnSpc>
              <a:spcBef>
                <a:spcPts val="32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3pPr>
            <a:lvl4pPr indent="-228600" lvl="3" marL="1828800" marR="0" algn="l">
              <a:lnSpc>
                <a:spcPct val="100000"/>
              </a:lnSpc>
              <a:spcBef>
                <a:spcPts val="280"/>
              </a:spcBef>
              <a:spcAft>
                <a:spcPts val="0"/>
              </a:spcAft>
              <a:buClr>
                <a:srgbClr val="888888"/>
              </a:buClr>
              <a:buSzPts val="1400"/>
              <a:buFont typeface="Arial"/>
              <a:buNone/>
              <a:defRPr b="0" i="0" sz="1400" u="none" cap="none" strike="noStrike">
                <a:solidFill>
                  <a:srgbClr val="888888"/>
                </a:solidFill>
                <a:latin typeface="Calibri"/>
                <a:ea typeface="Calibri"/>
                <a:cs typeface="Calibri"/>
                <a:sym typeface="Calibri"/>
              </a:defRPr>
            </a:lvl4pPr>
            <a:lvl5pPr indent="-228600" lvl="4" marL="2286000" marR="0" algn="l">
              <a:lnSpc>
                <a:spcPct val="100000"/>
              </a:lnSpc>
              <a:spcBef>
                <a:spcPts val="280"/>
              </a:spcBef>
              <a:spcAft>
                <a:spcPts val="0"/>
              </a:spcAft>
              <a:buClr>
                <a:srgbClr val="888888"/>
              </a:buClr>
              <a:buSzPts val="1400"/>
              <a:buFont typeface="Arial"/>
              <a:buNone/>
              <a:defRPr b="0" i="0" sz="1400" u="none" cap="none" strike="noStrike">
                <a:solidFill>
                  <a:srgbClr val="888888"/>
                </a:solidFill>
                <a:latin typeface="Calibri"/>
                <a:ea typeface="Calibri"/>
                <a:cs typeface="Calibri"/>
                <a:sym typeface="Calibri"/>
              </a:defRPr>
            </a:lvl5pPr>
            <a:lvl6pPr indent="-228600" lvl="5" marL="2743200" marR="0" algn="l">
              <a:lnSpc>
                <a:spcPct val="100000"/>
              </a:lnSpc>
              <a:spcBef>
                <a:spcPts val="280"/>
              </a:spcBef>
              <a:spcAft>
                <a:spcPts val="0"/>
              </a:spcAft>
              <a:buClr>
                <a:srgbClr val="888888"/>
              </a:buClr>
              <a:buSzPts val="1400"/>
              <a:buFont typeface="Arial"/>
              <a:buNone/>
              <a:defRPr b="0" i="0" sz="1400" u="none" cap="none" strike="noStrike">
                <a:solidFill>
                  <a:srgbClr val="888888"/>
                </a:solidFill>
                <a:latin typeface="Calibri"/>
                <a:ea typeface="Calibri"/>
                <a:cs typeface="Calibri"/>
                <a:sym typeface="Calibri"/>
              </a:defRPr>
            </a:lvl6pPr>
            <a:lvl7pPr indent="-228600" lvl="6" marL="3200400" marR="0" algn="l">
              <a:lnSpc>
                <a:spcPct val="100000"/>
              </a:lnSpc>
              <a:spcBef>
                <a:spcPts val="280"/>
              </a:spcBef>
              <a:spcAft>
                <a:spcPts val="0"/>
              </a:spcAft>
              <a:buClr>
                <a:srgbClr val="888888"/>
              </a:buClr>
              <a:buSzPts val="1400"/>
              <a:buFont typeface="Arial"/>
              <a:buNone/>
              <a:defRPr b="0" i="0" sz="1400" u="none" cap="none" strike="noStrike">
                <a:solidFill>
                  <a:srgbClr val="888888"/>
                </a:solidFill>
                <a:latin typeface="Calibri"/>
                <a:ea typeface="Calibri"/>
                <a:cs typeface="Calibri"/>
                <a:sym typeface="Calibri"/>
              </a:defRPr>
            </a:lvl7pPr>
            <a:lvl8pPr indent="-228600" lvl="7" marL="3657600" marR="0" algn="l">
              <a:lnSpc>
                <a:spcPct val="100000"/>
              </a:lnSpc>
              <a:spcBef>
                <a:spcPts val="280"/>
              </a:spcBef>
              <a:spcAft>
                <a:spcPts val="0"/>
              </a:spcAft>
              <a:buClr>
                <a:srgbClr val="888888"/>
              </a:buClr>
              <a:buSzPts val="1400"/>
              <a:buFont typeface="Arial"/>
              <a:buNone/>
              <a:defRPr b="0" i="0" sz="1400" u="none" cap="none" strike="noStrike">
                <a:solidFill>
                  <a:srgbClr val="888888"/>
                </a:solidFill>
                <a:latin typeface="Calibri"/>
                <a:ea typeface="Calibri"/>
                <a:cs typeface="Calibri"/>
                <a:sym typeface="Calibri"/>
              </a:defRPr>
            </a:lvl8pPr>
            <a:lvl9pPr indent="-228600" lvl="8" marL="4114800" marR="0" algn="l">
              <a:lnSpc>
                <a:spcPct val="100000"/>
              </a:lnSpc>
              <a:spcBef>
                <a:spcPts val="280"/>
              </a:spcBef>
              <a:spcAft>
                <a:spcPts val="0"/>
              </a:spcAft>
              <a:buClr>
                <a:srgbClr val="888888"/>
              </a:buClr>
              <a:buSzPts val="1400"/>
              <a:buFont typeface="Arial"/>
              <a:buNone/>
              <a:defRPr b="0" i="0" sz="1400" u="none" cap="none" strike="noStrike">
                <a:solidFill>
                  <a:srgbClr val="888888"/>
                </a:solidFill>
                <a:latin typeface="Calibri"/>
                <a:ea typeface="Calibri"/>
                <a:cs typeface="Calibri"/>
                <a:sym typeface="Calibri"/>
              </a:defRPr>
            </a:lvl9pPr>
          </a:lstStyle>
          <a:p/>
        </p:txBody>
      </p:sp>
      <p:sp>
        <p:nvSpPr>
          <p:cNvPr id="30" name="Google Shape;30;p1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algn="l">
              <a:lnSpc>
                <a:spcPct val="100000"/>
              </a:lnSpc>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1" name="Google Shape;31;p1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algn="ctr">
              <a:lnSpc>
                <a:spcPct val="100000"/>
              </a:lnSpc>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2" name="Google Shape;32;p1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wo Content" type="twoObj">
  <p:cSld name="TWO_OBJECTS">
    <p:spTree>
      <p:nvGrpSpPr>
        <p:cNvPr id="33" name="Shape 33"/>
        <p:cNvGrpSpPr/>
        <p:nvPr/>
      </p:nvGrpSpPr>
      <p:grpSpPr>
        <a:xfrm>
          <a:off x="0" y="0"/>
          <a:ext cx="0" cy="0"/>
          <a:chOff x="0" y="0"/>
          <a:chExt cx="0" cy="0"/>
        </a:xfrm>
      </p:grpSpPr>
      <p:sp>
        <p:nvSpPr>
          <p:cNvPr id="34" name="Google Shape;34;p1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marR="0" algn="ctr">
              <a:lnSpc>
                <a:spcPct val="10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1pPr>
            <a:lvl2pPr lvl="1" marR="0" algn="ctr">
              <a:lnSpc>
                <a:spcPct val="10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2pPr>
            <a:lvl3pPr lvl="2" marR="0" algn="ctr">
              <a:lnSpc>
                <a:spcPct val="10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3pPr>
            <a:lvl4pPr lvl="3" marR="0" algn="ctr">
              <a:lnSpc>
                <a:spcPct val="10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4pPr>
            <a:lvl5pPr lvl="4" marR="0" algn="ctr">
              <a:lnSpc>
                <a:spcPct val="10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5pPr>
            <a:lvl6pPr lvl="5" marR="0" algn="ctr">
              <a:lnSpc>
                <a:spcPct val="10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6pPr>
            <a:lvl7pPr lvl="6" marR="0" algn="ctr">
              <a:lnSpc>
                <a:spcPct val="10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7pPr>
            <a:lvl8pPr lvl="7" marR="0" algn="ctr">
              <a:lnSpc>
                <a:spcPct val="10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8pPr>
            <a:lvl9pPr lvl="8" marR="0" algn="ctr">
              <a:lnSpc>
                <a:spcPct val="10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9pPr>
          </a:lstStyle>
          <a:p/>
        </p:txBody>
      </p:sp>
      <p:sp>
        <p:nvSpPr>
          <p:cNvPr id="35" name="Google Shape;35;p14"/>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Autofit/>
          </a:bodyPr>
          <a:lstStyle>
            <a:lvl1pPr indent="-406400" lvl="0" marL="457200" marR="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algn="l">
              <a:lnSpc>
                <a:spcPct val="100000"/>
              </a:lnSpc>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algn="l">
              <a:lnSpc>
                <a:spcPct val="100000"/>
              </a:lnSpc>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algn="l">
              <a:lnSpc>
                <a:spcPct val="100000"/>
              </a:lnSpc>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algn="l">
              <a:lnSpc>
                <a:spcPct val="100000"/>
              </a:lnSpc>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algn="l">
              <a:lnSpc>
                <a:spcPct val="100000"/>
              </a:lnSpc>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algn="l">
              <a:lnSpc>
                <a:spcPct val="100000"/>
              </a:lnSpc>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6" name="Google Shape;36;p14"/>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Autofit/>
          </a:bodyPr>
          <a:lstStyle>
            <a:lvl1pPr indent="-406400" lvl="0" marL="457200" marR="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algn="l">
              <a:lnSpc>
                <a:spcPct val="100000"/>
              </a:lnSpc>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algn="l">
              <a:lnSpc>
                <a:spcPct val="100000"/>
              </a:lnSpc>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algn="l">
              <a:lnSpc>
                <a:spcPct val="100000"/>
              </a:lnSpc>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algn="l">
              <a:lnSpc>
                <a:spcPct val="100000"/>
              </a:lnSpc>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algn="l">
              <a:lnSpc>
                <a:spcPct val="100000"/>
              </a:lnSpc>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algn="l">
              <a:lnSpc>
                <a:spcPct val="100000"/>
              </a:lnSpc>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7" name="Google Shape;37;p1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algn="l">
              <a:lnSpc>
                <a:spcPct val="100000"/>
              </a:lnSpc>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8" name="Google Shape;38;p1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algn="ctr">
              <a:lnSpc>
                <a:spcPct val="100000"/>
              </a:lnSpc>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9" name="Google Shape;39;p1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mparison" type="twoTxTwoObj">
  <p:cSld name="TWO_OBJECTS_WITH_TEXT">
    <p:spTree>
      <p:nvGrpSpPr>
        <p:cNvPr id="40" name="Shape 40"/>
        <p:cNvGrpSpPr/>
        <p:nvPr/>
      </p:nvGrpSpPr>
      <p:grpSpPr>
        <a:xfrm>
          <a:off x="0" y="0"/>
          <a:ext cx="0" cy="0"/>
          <a:chOff x="0" y="0"/>
          <a:chExt cx="0" cy="0"/>
        </a:xfrm>
      </p:grpSpPr>
      <p:sp>
        <p:nvSpPr>
          <p:cNvPr id="41" name="Google Shape;41;p1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marR="0" algn="ctr">
              <a:lnSpc>
                <a:spcPct val="10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1pPr>
            <a:lvl2pPr lvl="1" marR="0" algn="ctr">
              <a:lnSpc>
                <a:spcPct val="10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2pPr>
            <a:lvl3pPr lvl="2" marR="0" algn="ctr">
              <a:lnSpc>
                <a:spcPct val="10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3pPr>
            <a:lvl4pPr lvl="3" marR="0" algn="ctr">
              <a:lnSpc>
                <a:spcPct val="10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4pPr>
            <a:lvl5pPr lvl="4" marR="0" algn="ctr">
              <a:lnSpc>
                <a:spcPct val="10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5pPr>
            <a:lvl6pPr lvl="5" marR="0" algn="ctr">
              <a:lnSpc>
                <a:spcPct val="10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6pPr>
            <a:lvl7pPr lvl="6" marR="0" algn="ctr">
              <a:lnSpc>
                <a:spcPct val="10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7pPr>
            <a:lvl8pPr lvl="7" marR="0" algn="ctr">
              <a:lnSpc>
                <a:spcPct val="10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8pPr>
            <a:lvl9pPr lvl="8" marR="0" algn="ctr">
              <a:lnSpc>
                <a:spcPct val="10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9pPr>
          </a:lstStyle>
          <a:p/>
        </p:txBody>
      </p:sp>
      <p:sp>
        <p:nvSpPr>
          <p:cNvPr id="42" name="Google Shape;42;p15"/>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Autofit/>
          </a:bodyPr>
          <a:lstStyle>
            <a:lvl1pPr indent="-228600" lvl="0" marL="457200" marR="0" algn="l">
              <a:lnSpc>
                <a:spcPct val="100000"/>
              </a:lnSpc>
              <a:spcBef>
                <a:spcPts val="480"/>
              </a:spcBef>
              <a:spcAft>
                <a:spcPts val="0"/>
              </a:spcAft>
              <a:buClr>
                <a:schemeClr val="dk1"/>
              </a:buClr>
              <a:buSzPts val="2400"/>
              <a:buFont typeface="Arial"/>
              <a:buNone/>
              <a:defRPr b="1" i="0" sz="2400" u="none" cap="none" strike="noStrike">
                <a:solidFill>
                  <a:schemeClr val="dk1"/>
                </a:solidFill>
                <a:latin typeface="Calibri"/>
                <a:ea typeface="Calibri"/>
                <a:cs typeface="Calibri"/>
                <a:sym typeface="Calibri"/>
              </a:defRPr>
            </a:lvl1pPr>
            <a:lvl2pPr indent="-228600" lvl="1" marL="914400" marR="0" algn="l">
              <a:lnSpc>
                <a:spcPct val="100000"/>
              </a:lnSpc>
              <a:spcBef>
                <a:spcPts val="400"/>
              </a:spcBef>
              <a:spcAft>
                <a:spcPts val="0"/>
              </a:spcAft>
              <a:buClr>
                <a:schemeClr val="dk1"/>
              </a:buClr>
              <a:buSzPts val="2000"/>
              <a:buFont typeface="Arial"/>
              <a:buNone/>
              <a:defRPr b="1" i="0" sz="2000" u="none" cap="none" strike="noStrike">
                <a:solidFill>
                  <a:schemeClr val="dk1"/>
                </a:solidFill>
                <a:latin typeface="Calibri"/>
                <a:ea typeface="Calibri"/>
                <a:cs typeface="Calibri"/>
                <a:sym typeface="Calibri"/>
              </a:defRPr>
            </a:lvl2pPr>
            <a:lvl3pPr indent="-228600" lvl="2" marL="1371600" marR="0" algn="l">
              <a:lnSpc>
                <a:spcPct val="100000"/>
              </a:lnSpc>
              <a:spcBef>
                <a:spcPts val="360"/>
              </a:spcBef>
              <a:spcAft>
                <a:spcPts val="0"/>
              </a:spcAft>
              <a:buClr>
                <a:schemeClr val="dk1"/>
              </a:buClr>
              <a:buSzPts val="1800"/>
              <a:buFont typeface="Arial"/>
              <a:buNone/>
              <a:defRPr b="1" i="0" sz="1800" u="none" cap="none" strike="noStrike">
                <a:solidFill>
                  <a:schemeClr val="dk1"/>
                </a:solidFill>
                <a:latin typeface="Calibri"/>
                <a:ea typeface="Calibri"/>
                <a:cs typeface="Calibri"/>
                <a:sym typeface="Calibri"/>
              </a:defRPr>
            </a:lvl3pPr>
            <a:lvl4pPr indent="-228600" lvl="3" marL="1828800" marR="0" algn="l">
              <a:lnSpc>
                <a:spcPct val="100000"/>
              </a:lnSpc>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4pPr>
            <a:lvl5pPr indent="-228600" lvl="4" marL="2286000" marR="0" algn="l">
              <a:lnSpc>
                <a:spcPct val="100000"/>
              </a:lnSpc>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5pPr>
            <a:lvl6pPr indent="-228600" lvl="5" marL="2743200" marR="0" algn="l">
              <a:lnSpc>
                <a:spcPct val="100000"/>
              </a:lnSpc>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6pPr>
            <a:lvl7pPr indent="-228600" lvl="6" marL="3200400" marR="0" algn="l">
              <a:lnSpc>
                <a:spcPct val="100000"/>
              </a:lnSpc>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7pPr>
            <a:lvl8pPr indent="-228600" lvl="7" marL="3657600" marR="0" algn="l">
              <a:lnSpc>
                <a:spcPct val="100000"/>
              </a:lnSpc>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8pPr>
            <a:lvl9pPr indent="-228600" lvl="8" marL="4114800" marR="0" algn="l">
              <a:lnSpc>
                <a:spcPct val="100000"/>
              </a:lnSpc>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9pPr>
          </a:lstStyle>
          <a:p/>
        </p:txBody>
      </p:sp>
      <p:sp>
        <p:nvSpPr>
          <p:cNvPr id="43" name="Google Shape;43;p15"/>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Autofit/>
          </a:bodyPr>
          <a:lstStyle>
            <a:lvl1pPr indent="-381000" lvl="0" marL="457200" marR="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1pPr>
            <a:lvl2pPr indent="-355600" lvl="1" marL="9144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2pPr>
            <a:lvl3pPr indent="-342900" lvl="2" marL="1371600" marR="0" algn="l">
              <a:lnSpc>
                <a:spcPct val="100000"/>
              </a:lnSpc>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3pPr>
            <a:lvl4pPr indent="-330200" lvl="3" marL="1828800" marR="0" algn="l">
              <a:lnSpc>
                <a:spcPct val="100000"/>
              </a:lnSpc>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4pPr>
            <a:lvl5pPr indent="-330200" lvl="4" marL="2286000" marR="0" algn="l">
              <a:lnSpc>
                <a:spcPct val="100000"/>
              </a:lnSpc>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5pPr>
            <a:lvl6pPr indent="-330200" lvl="5" marL="2743200" marR="0" algn="l">
              <a:lnSpc>
                <a:spcPct val="100000"/>
              </a:lnSpc>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6pPr>
            <a:lvl7pPr indent="-330200" lvl="6" marL="3200400" marR="0" algn="l">
              <a:lnSpc>
                <a:spcPct val="100000"/>
              </a:lnSpc>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7pPr>
            <a:lvl8pPr indent="-330200" lvl="7" marL="3657600" marR="0" algn="l">
              <a:lnSpc>
                <a:spcPct val="100000"/>
              </a:lnSpc>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8pPr>
            <a:lvl9pPr indent="-330200" lvl="8" marL="4114800" marR="0" algn="l">
              <a:lnSpc>
                <a:spcPct val="100000"/>
              </a:lnSpc>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9pPr>
          </a:lstStyle>
          <a:p/>
        </p:txBody>
      </p:sp>
      <p:sp>
        <p:nvSpPr>
          <p:cNvPr id="44" name="Google Shape;44;p15"/>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Autofit/>
          </a:bodyPr>
          <a:lstStyle>
            <a:lvl1pPr indent="-228600" lvl="0" marL="457200" marR="0" algn="l">
              <a:lnSpc>
                <a:spcPct val="100000"/>
              </a:lnSpc>
              <a:spcBef>
                <a:spcPts val="480"/>
              </a:spcBef>
              <a:spcAft>
                <a:spcPts val="0"/>
              </a:spcAft>
              <a:buClr>
                <a:schemeClr val="dk1"/>
              </a:buClr>
              <a:buSzPts val="2400"/>
              <a:buFont typeface="Arial"/>
              <a:buNone/>
              <a:defRPr b="1" i="0" sz="2400" u="none" cap="none" strike="noStrike">
                <a:solidFill>
                  <a:schemeClr val="dk1"/>
                </a:solidFill>
                <a:latin typeface="Calibri"/>
                <a:ea typeface="Calibri"/>
                <a:cs typeface="Calibri"/>
                <a:sym typeface="Calibri"/>
              </a:defRPr>
            </a:lvl1pPr>
            <a:lvl2pPr indent="-228600" lvl="1" marL="914400" marR="0" algn="l">
              <a:lnSpc>
                <a:spcPct val="100000"/>
              </a:lnSpc>
              <a:spcBef>
                <a:spcPts val="400"/>
              </a:spcBef>
              <a:spcAft>
                <a:spcPts val="0"/>
              </a:spcAft>
              <a:buClr>
                <a:schemeClr val="dk1"/>
              </a:buClr>
              <a:buSzPts val="2000"/>
              <a:buFont typeface="Arial"/>
              <a:buNone/>
              <a:defRPr b="1" i="0" sz="2000" u="none" cap="none" strike="noStrike">
                <a:solidFill>
                  <a:schemeClr val="dk1"/>
                </a:solidFill>
                <a:latin typeface="Calibri"/>
                <a:ea typeface="Calibri"/>
                <a:cs typeface="Calibri"/>
                <a:sym typeface="Calibri"/>
              </a:defRPr>
            </a:lvl2pPr>
            <a:lvl3pPr indent="-228600" lvl="2" marL="1371600" marR="0" algn="l">
              <a:lnSpc>
                <a:spcPct val="100000"/>
              </a:lnSpc>
              <a:spcBef>
                <a:spcPts val="360"/>
              </a:spcBef>
              <a:spcAft>
                <a:spcPts val="0"/>
              </a:spcAft>
              <a:buClr>
                <a:schemeClr val="dk1"/>
              </a:buClr>
              <a:buSzPts val="1800"/>
              <a:buFont typeface="Arial"/>
              <a:buNone/>
              <a:defRPr b="1" i="0" sz="1800" u="none" cap="none" strike="noStrike">
                <a:solidFill>
                  <a:schemeClr val="dk1"/>
                </a:solidFill>
                <a:latin typeface="Calibri"/>
                <a:ea typeface="Calibri"/>
                <a:cs typeface="Calibri"/>
                <a:sym typeface="Calibri"/>
              </a:defRPr>
            </a:lvl3pPr>
            <a:lvl4pPr indent="-228600" lvl="3" marL="1828800" marR="0" algn="l">
              <a:lnSpc>
                <a:spcPct val="100000"/>
              </a:lnSpc>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4pPr>
            <a:lvl5pPr indent="-228600" lvl="4" marL="2286000" marR="0" algn="l">
              <a:lnSpc>
                <a:spcPct val="100000"/>
              </a:lnSpc>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5pPr>
            <a:lvl6pPr indent="-228600" lvl="5" marL="2743200" marR="0" algn="l">
              <a:lnSpc>
                <a:spcPct val="100000"/>
              </a:lnSpc>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6pPr>
            <a:lvl7pPr indent="-228600" lvl="6" marL="3200400" marR="0" algn="l">
              <a:lnSpc>
                <a:spcPct val="100000"/>
              </a:lnSpc>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7pPr>
            <a:lvl8pPr indent="-228600" lvl="7" marL="3657600" marR="0" algn="l">
              <a:lnSpc>
                <a:spcPct val="100000"/>
              </a:lnSpc>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8pPr>
            <a:lvl9pPr indent="-228600" lvl="8" marL="4114800" marR="0" algn="l">
              <a:lnSpc>
                <a:spcPct val="100000"/>
              </a:lnSpc>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9pPr>
          </a:lstStyle>
          <a:p/>
        </p:txBody>
      </p:sp>
      <p:sp>
        <p:nvSpPr>
          <p:cNvPr id="45" name="Google Shape;45;p15"/>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Autofit/>
          </a:bodyPr>
          <a:lstStyle>
            <a:lvl1pPr indent="-381000" lvl="0" marL="457200" marR="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1pPr>
            <a:lvl2pPr indent="-355600" lvl="1" marL="9144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2pPr>
            <a:lvl3pPr indent="-342900" lvl="2" marL="1371600" marR="0" algn="l">
              <a:lnSpc>
                <a:spcPct val="100000"/>
              </a:lnSpc>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3pPr>
            <a:lvl4pPr indent="-330200" lvl="3" marL="1828800" marR="0" algn="l">
              <a:lnSpc>
                <a:spcPct val="100000"/>
              </a:lnSpc>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4pPr>
            <a:lvl5pPr indent="-330200" lvl="4" marL="2286000" marR="0" algn="l">
              <a:lnSpc>
                <a:spcPct val="100000"/>
              </a:lnSpc>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5pPr>
            <a:lvl6pPr indent="-330200" lvl="5" marL="2743200" marR="0" algn="l">
              <a:lnSpc>
                <a:spcPct val="100000"/>
              </a:lnSpc>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6pPr>
            <a:lvl7pPr indent="-330200" lvl="6" marL="3200400" marR="0" algn="l">
              <a:lnSpc>
                <a:spcPct val="100000"/>
              </a:lnSpc>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7pPr>
            <a:lvl8pPr indent="-330200" lvl="7" marL="3657600" marR="0" algn="l">
              <a:lnSpc>
                <a:spcPct val="100000"/>
              </a:lnSpc>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8pPr>
            <a:lvl9pPr indent="-330200" lvl="8" marL="4114800" marR="0" algn="l">
              <a:lnSpc>
                <a:spcPct val="100000"/>
              </a:lnSpc>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9pPr>
          </a:lstStyle>
          <a:p/>
        </p:txBody>
      </p:sp>
      <p:sp>
        <p:nvSpPr>
          <p:cNvPr id="46" name="Google Shape;46;p1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algn="l">
              <a:lnSpc>
                <a:spcPct val="100000"/>
              </a:lnSpc>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7" name="Google Shape;47;p1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algn="ctr">
              <a:lnSpc>
                <a:spcPct val="100000"/>
              </a:lnSpc>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8" name="Google Shape;48;p1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49" name="Shape 49"/>
        <p:cNvGrpSpPr/>
        <p:nvPr/>
      </p:nvGrpSpPr>
      <p:grpSpPr>
        <a:xfrm>
          <a:off x="0" y="0"/>
          <a:ext cx="0" cy="0"/>
          <a:chOff x="0" y="0"/>
          <a:chExt cx="0" cy="0"/>
        </a:xfrm>
      </p:grpSpPr>
      <p:sp>
        <p:nvSpPr>
          <p:cNvPr id="50" name="Google Shape;50;p1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marR="0" algn="ctr">
              <a:lnSpc>
                <a:spcPct val="10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1pPr>
            <a:lvl2pPr lvl="1" marR="0" algn="ctr">
              <a:lnSpc>
                <a:spcPct val="10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2pPr>
            <a:lvl3pPr lvl="2" marR="0" algn="ctr">
              <a:lnSpc>
                <a:spcPct val="10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3pPr>
            <a:lvl4pPr lvl="3" marR="0" algn="ctr">
              <a:lnSpc>
                <a:spcPct val="10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4pPr>
            <a:lvl5pPr lvl="4" marR="0" algn="ctr">
              <a:lnSpc>
                <a:spcPct val="10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5pPr>
            <a:lvl6pPr lvl="5" marR="0" algn="ctr">
              <a:lnSpc>
                <a:spcPct val="10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6pPr>
            <a:lvl7pPr lvl="6" marR="0" algn="ctr">
              <a:lnSpc>
                <a:spcPct val="10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7pPr>
            <a:lvl8pPr lvl="7" marR="0" algn="ctr">
              <a:lnSpc>
                <a:spcPct val="10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8pPr>
            <a:lvl9pPr lvl="8" marR="0" algn="ctr">
              <a:lnSpc>
                <a:spcPct val="10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9pPr>
          </a:lstStyle>
          <a:p/>
        </p:txBody>
      </p:sp>
      <p:sp>
        <p:nvSpPr>
          <p:cNvPr id="51" name="Google Shape;51;p1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algn="l">
              <a:lnSpc>
                <a:spcPct val="100000"/>
              </a:lnSpc>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2" name="Google Shape;52;p1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algn="ctr">
              <a:lnSpc>
                <a:spcPct val="100000"/>
              </a:lnSpc>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3" name="Google Shape;53;p1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54" name="Shape 54"/>
        <p:cNvGrpSpPr/>
        <p:nvPr/>
      </p:nvGrpSpPr>
      <p:grpSpPr>
        <a:xfrm>
          <a:off x="0" y="0"/>
          <a:ext cx="0" cy="0"/>
          <a:chOff x="0" y="0"/>
          <a:chExt cx="0" cy="0"/>
        </a:xfrm>
      </p:grpSpPr>
      <p:sp>
        <p:nvSpPr>
          <p:cNvPr id="55" name="Google Shape;55;p1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algn="l">
              <a:lnSpc>
                <a:spcPct val="100000"/>
              </a:lnSpc>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6" name="Google Shape;56;p1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algn="ctr">
              <a:lnSpc>
                <a:spcPct val="100000"/>
              </a:lnSpc>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7" name="Google Shape;57;p1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with Caption" type="objTx">
  <p:cSld name="OBJECT_WITH_CAPTION_TEXT">
    <p:spTree>
      <p:nvGrpSpPr>
        <p:cNvPr id="58" name="Shape 58"/>
        <p:cNvGrpSpPr/>
        <p:nvPr/>
      </p:nvGrpSpPr>
      <p:grpSpPr>
        <a:xfrm>
          <a:off x="0" y="0"/>
          <a:ext cx="0" cy="0"/>
          <a:chOff x="0" y="0"/>
          <a:chExt cx="0" cy="0"/>
        </a:xfrm>
      </p:grpSpPr>
      <p:sp>
        <p:nvSpPr>
          <p:cNvPr id="59" name="Google Shape;59;p18"/>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Autofit/>
          </a:bodyPr>
          <a:lstStyle>
            <a:lvl1pPr lvl="0" marR="0" algn="l">
              <a:lnSpc>
                <a:spcPct val="100000"/>
              </a:lnSpc>
              <a:spcBef>
                <a:spcPts val="0"/>
              </a:spcBef>
              <a:spcAft>
                <a:spcPts val="0"/>
              </a:spcAft>
              <a:buSzPts val="1400"/>
              <a:buNone/>
              <a:defRPr b="1" i="0" sz="2000" u="none" cap="none" strike="noStrike">
                <a:solidFill>
                  <a:schemeClr val="dk1"/>
                </a:solidFill>
                <a:latin typeface="Calibri"/>
                <a:ea typeface="Calibri"/>
                <a:cs typeface="Calibri"/>
                <a:sym typeface="Calibri"/>
              </a:defRPr>
            </a:lvl1pPr>
            <a:lvl2pPr lvl="1" marR="0" algn="ctr">
              <a:lnSpc>
                <a:spcPct val="10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2pPr>
            <a:lvl3pPr lvl="2" marR="0" algn="ctr">
              <a:lnSpc>
                <a:spcPct val="10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3pPr>
            <a:lvl4pPr lvl="3" marR="0" algn="ctr">
              <a:lnSpc>
                <a:spcPct val="10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4pPr>
            <a:lvl5pPr lvl="4" marR="0" algn="ctr">
              <a:lnSpc>
                <a:spcPct val="10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5pPr>
            <a:lvl6pPr lvl="5" marR="0" algn="ctr">
              <a:lnSpc>
                <a:spcPct val="10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6pPr>
            <a:lvl7pPr lvl="6" marR="0" algn="ctr">
              <a:lnSpc>
                <a:spcPct val="10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7pPr>
            <a:lvl8pPr lvl="7" marR="0" algn="ctr">
              <a:lnSpc>
                <a:spcPct val="10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8pPr>
            <a:lvl9pPr lvl="8" marR="0" algn="ctr">
              <a:lnSpc>
                <a:spcPct val="10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9pPr>
          </a:lstStyle>
          <a:p/>
        </p:txBody>
      </p:sp>
      <p:sp>
        <p:nvSpPr>
          <p:cNvPr id="60" name="Google Shape;60;p18"/>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Autofit/>
          </a:bodyPr>
          <a:lstStyle>
            <a:lvl1pPr indent="-431800" lvl="0" marL="457200" marR="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61" name="Google Shape;61;p18"/>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Autofit/>
          </a:bodyPr>
          <a:lstStyle>
            <a:lvl1pPr indent="-228600" lvl="0" marL="457200" marR="0" algn="l">
              <a:lnSpc>
                <a:spcPct val="100000"/>
              </a:lnSpc>
              <a:spcBef>
                <a:spcPts val="280"/>
              </a:spcBef>
              <a:spcAft>
                <a:spcPts val="0"/>
              </a:spcAft>
              <a:buClr>
                <a:schemeClr val="dk1"/>
              </a:buClr>
              <a:buSzPts val="1400"/>
              <a:buFont typeface="Arial"/>
              <a:buNone/>
              <a:defRPr b="0" i="0" sz="1400" u="none" cap="none" strike="noStrike">
                <a:solidFill>
                  <a:schemeClr val="dk1"/>
                </a:solidFill>
                <a:latin typeface="Calibri"/>
                <a:ea typeface="Calibri"/>
                <a:cs typeface="Calibri"/>
                <a:sym typeface="Calibri"/>
              </a:defRPr>
            </a:lvl1pPr>
            <a:lvl2pPr indent="-228600" lvl="1" marL="914400" marR="0" algn="l">
              <a:lnSpc>
                <a:spcPct val="100000"/>
              </a:lnSpc>
              <a:spcBef>
                <a:spcPts val="24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2pPr>
            <a:lvl3pPr indent="-228600" lvl="2" marL="1371600" marR="0" algn="l">
              <a:lnSpc>
                <a:spcPct val="100000"/>
              </a:lnSpc>
              <a:spcBef>
                <a:spcPts val="2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3pPr>
            <a:lvl4pPr indent="-228600" lvl="3" marL="1828800" marR="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4pPr>
            <a:lvl5pPr indent="-228600" lvl="4" marL="2286000" marR="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5pPr>
            <a:lvl6pPr indent="-228600" lvl="5" marL="2743200" marR="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6pPr>
            <a:lvl7pPr indent="-228600" lvl="6" marL="3200400" marR="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7pPr>
            <a:lvl8pPr indent="-228600" lvl="7" marL="3657600" marR="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8pPr>
            <a:lvl9pPr indent="-228600" lvl="8" marL="4114800" marR="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9pPr>
          </a:lstStyle>
          <a:p/>
        </p:txBody>
      </p:sp>
      <p:sp>
        <p:nvSpPr>
          <p:cNvPr id="62" name="Google Shape;62;p1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algn="l">
              <a:lnSpc>
                <a:spcPct val="100000"/>
              </a:lnSpc>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63" name="Google Shape;63;p1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algn="ctr">
              <a:lnSpc>
                <a:spcPct val="100000"/>
              </a:lnSpc>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64" name="Google Shape;64;p1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Picture with Caption" type="picTx">
  <p:cSld name="PICTURE_WITH_CAPTION_TEXT">
    <p:spTree>
      <p:nvGrpSpPr>
        <p:cNvPr id="65" name="Shape 65"/>
        <p:cNvGrpSpPr/>
        <p:nvPr/>
      </p:nvGrpSpPr>
      <p:grpSpPr>
        <a:xfrm>
          <a:off x="0" y="0"/>
          <a:ext cx="0" cy="0"/>
          <a:chOff x="0" y="0"/>
          <a:chExt cx="0" cy="0"/>
        </a:xfrm>
      </p:grpSpPr>
      <p:sp>
        <p:nvSpPr>
          <p:cNvPr id="66" name="Google Shape;66;p19"/>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Autofit/>
          </a:bodyPr>
          <a:lstStyle>
            <a:lvl1pPr lvl="0" marR="0" algn="l">
              <a:lnSpc>
                <a:spcPct val="100000"/>
              </a:lnSpc>
              <a:spcBef>
                <a:spcPts val="0"/>
              </a:spcBef>
              <a:spcAft>
                <a:spcPts val="0"/>
              </a:spcAft>
              <a:buSzPts val="1400"/>
              <a:buNone/>
              <a:defRPr b="1" i="0" sz="2000" u="none" cap="none" strike="noStrike">
                <a:solidFill>
                  <a:schemeClr val="dk1"/>
                </a:solidFill>
                <a:latin typeface="Calibri"/>
                <a:ea typeface="Calibri"/>
                <a:cs typeface="Calibri"/>
                <a:sym typeface="Calibri"/>
              </a:defRPr>
            </a:lvl1pPr>
            <a:lvl2pPr lvl="1" marR="0" algn="ctr">
              <a:lnSpc>
                <a:spcPct val="10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2pPr>
            <a:lvl3pPr lvl="2" marR="0" algn="ctr">
              <a:lnSpc>
                <a:spcPct val="10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3pPr>
            <a:lvl4pPr lvl="3" marR="0" algn="ctr">
              <a:lnSpc>
                <a:spcPct val="10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4pPr>
            <a:lvl5pPr lvl="4" marR="0" algn="ctr">
              <a:lnSpc>
                <a:spcPct val="10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5pPr>
            <a:lvl6pPr lvl="5" marR="0" algn="ctr">
              <a:lnSpc>
                <a:spcPct val="10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6pPr>
            <a:lvl7pPr lvl="6" marR="0" algn="ctr">
              <a:lnSpc>
                <a:spcPct val="10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7pPr>
            <a:lvl8pPr lvl="7" marR="0" algn="ctr">
              <a:lnSpc>
                <a:spcPct val="10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8pPr>
            <a:lvl9pPr lvl="8" marR="0" algn="ctr">
              <a:lnSpc>
                <a:spcPct val="10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9pPr>
          </a:lstStyle>
          <a:p/>
        </p:txBody>
      </p:sp>
      <p:sp>
        <p:nvSpPr>
          <p:cNvPr id="67" name="Google Shape;67;p19"/>
          <p:cNvSpPr/>
          <p:nvPr>
            <p:ph idx="2" type="pic"/>
          </p:nvPr>
        </p:nvSpPr>
        <p:spPr>
          <a:xfrm>
            <a:off x="1792288" y="612775"/>
            <a:ext cx="5486400" cy="41148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64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1pPr>
            <a:lvl2pPr lvl="1" marR="0" rtl="0" algn="l">
              <a:lnSpc>
                <a:spcPct val="100000"/>
              </a:lnSpc>
              <a:spcBef>
                <a:spcPts val="56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2pPr>
            <a:lvl3pPr lvl="2" marR="0" rtl="0" algn="l">
              <a:lnSpc>
                <a:spcPct val="100000"/>
              </a:lnSpc>
              <a:spcBef>
                <a:spcPts val="48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3pPr>
            <a:lvl4pPr lvl="3"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4pPr>
            <a:lvl5pPr lvl="4"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5pPr>
            <a:lvl6pPr lvl="5"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68" name="Google Shape;68;p19"/>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Autofit/>
          </a:bodyPr>
          <a:lstStyle>
            <a:lvl1pPr indent="-228600" lvl="0" marL="457200" marR="0" algn="l">
              <a:lnSpc>
                <a:spcPct val="100000"/>
              </a:lnSpc>
              <a:spcBef>
                <a:spcPts val="280"/>
              </a:spcBef>
              <a:spcAft>
                <a:spcPts val="0"/>
              </a:spcAft>
              <a:buClr>
                <a:schemeClr val="dk1"/>
              </a:buClr>
              <a:buSzPts val="1400"/>
              <a:buFont typeface="Arial"/>
              <a:buNone/>
              <a:defRPr b="0" i="0" sz="1400" u="none" cap="none" strike="noStrike">
                <a:solidFill>
                  <a:schemeClr val="dk1"/>
                </a:solidFill>
                <a:latin typeface="Calibri"/>
                <a:ea typeface="Calibri"/>
                <a:cs typeface="Calibri"/>
                <a:sym typeface="Calibri"/>
              </a:defRPr>
            </a:lvl1pPr>
            <a:lvl2pPr indent="-228600" lvl="1" marL="914400" marR="0" algn="l">
              <a:lnSpc>
                <a:spcPct val="100000"/>
              </a:lnSpc>
              <a:spcBef>
                <a:spcPts val="24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2pPr>
            <a:lvl3pPr indent="-228600" lvl="2" marL="1371600" marR="0" algn="l">
              <a:lnSpc>
                <a:spcPct val="100000"/>
              </a:lnSpc>
              <a:spcBef>
                <a:spcPts val="2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3pPr>
            <a:lvl4pPr indent="-228600" lvl="3" marL="1828800" marR="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4pPr>
            <a:lvl5pPr indent="-228600" lvl="4" marL="2286000" marR="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5pPr>
            <a:lvl6pPr indent="-228600" lvl="5" marL="2743200" marR="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6pPr>
            <a:lvl7pPr indent="-228600" lvl="6" marL="3200400" marR="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7pPr>
            <a:lvl8pPr indent="-228600" lvl="7" marL="3657600" marR="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8pPr>
            <a:lvl9pPr indent="-228600" lvl="8" marL="4114800" marR="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9pPr>
          </a:lstStyle>
          <a:p/>
        </p:txBody>
      </p:sp>
      <p:sp>
        <p:nvSpPr>
          <p:cNvPr id="69" name="Google Shape;69;p1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algn="l">
              <a:lnSpc>
                <a:spcPct val="100000"/>
              </a:lnSpc>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70" name="Google Shape;70;p1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algn="ctr">
              <a:lnSpc>
                <a:spcPct val="100000"/>
              </a:lnSpc>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71" name="Google Shape;71;p1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Vertical Text" type="vertTx">
  <p:cSld name="VERTICAL_TEXT">
    <p:spTree>
      <p:nvGrpSpPr>
        <p:cNvPr id="72" name="Shape 72"/>
        <p:cNvGrpSpPr/>
        <p:nvPr/>
      </p:nvGrpSpPr>
      <p:grpSpPr>
        <a:xfrm>
          <a:off x="0" y="0"/>
          <a:ext cx="0" cy="0"/>
          <a:chOff x="0" y="0"/>
          <a:chExt cx="0" cy="0"/>
        </a:xfrm>
      </p:grpSpPr>
      <p:sp>
        <p:nvSpPr>
          <p:cNvPr id="73" name="Google Shape;73;p20"/>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marR="0" algn="ctr">
              <a:lnSpc>
                <a:spcPct val="10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1pPr>
            <a:lvl2pPr lvl="1" marR="0" algn="ctr">
              <a:lnSpc>
                <a:spcPct val="10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2pPr>
            <a:lvl3pPr lvl="2" marR="0" algn="ctr">
              <a:lnSpc>
                <a:spcPct val="10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3pPr>
            <a:lvl4pPr lvl="3" marR="0" algn="ctr">
              <a:lnSpc>
                <a:spcPct val="10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4pPr>
            <a:lvl5pPr lvl="4" marR="0" algn="ctr">
              <a:lnSpc>
                <a:spcPct val="10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5pPr>
            <a:lvl6pPr lvl="5" marR="0" algn="ctr">
              <a:lnSpc>
                <a:spcPct val="10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6pPr>
            <a:lvl7pPr lvl="6" marR="0" algn="ctr">
              <a:lnSpc>
                <a:spcPct val="10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7pPr>
            <a:lvl8pPr lvl="7" marR="0" algn="ctr">
              <a:lnSpc>
                <a:spcPct val="10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8pPr>
            <a:lvl9pPr lvl="8" marR="0" algn="ctr">
              <a:lnSpc>
                <a:spcPct val="10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9pPr>
          </a:lstStyle>
          <a:p/>
        </p:txBody>
      </p:sp>
      <p:sp>
        <p:nvSpPr>
          <p:cNvPr id="74" name="Google Shape;74;p20"/>
          <p:cNvSpPr txBox="1"/>
          <p:nvPr>
            <p:ph idx="1" type="body"/>
          </p:nvPr>
        </p:nvSpPr>
        <p:spPr>
          <a:xfrm rot="5400000">
            <a:off x="2309018" y="-251619"/>
            <a:ext cx="4525963" cy="8229600"/>
          </a:xfrm>
          <a:prstGeom prst="rect">
            <a:avLst/>
          </a:prstGeom>
          <a:noFill/>
          <a:ln>
            <a:noFill/>
          </a:ln>
        </p:spPr>
        <p:txBody>
          <a:bodyPr anchorCtr="0" anchor="t" bIns="45700" lIns="91425" spcFirstLastPara="1" rIns="91425" wrap="square" tIns="45700">
            <a:noAutofit/>
          </a:bodyPr>
          <a:lstStyle>
            <a:lvl1pPr indent="-431800" lvl="0" marL="457200" marR="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75" name="Google Shape;75;p2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algn="l">
              <a:lnSpc>
                <a:spcPct val="100000"/>
              </a:lnSpc>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76" name="Google Shape;76;p2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algn="ctr">
              <a:lnSpc>
                <a:spcPct val="100000"/>
              </a:lnSpc>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77" name="Google Shape;77;p2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Vertical Title and Text" type="vertTitleAndTx">
  <p:cSld name="VERTICAL_TITLE_AND_VERTICAL_TEXT">
    <p:spTree>
      <p:nvGrpSpPr>
        <p:cNvPr id="78" name="Shape 78"/>
        <p:cNvGrpSpPr/>
        <p:nvPr/>
      </p:nvGrpSpPr>
      <p:grpSpPr>
        <a:xfrm>
          <a:off x="0" y="0"/>
          <a:ext cx="0" cy="0"/>
          <a:chOff x="0" y="0"/>
          <a:chExt cx="0" cy="0"/>
        </a:xfrm>
      </p:grpSpPr>
      <p:sp>
        <p:nvSpPr>
          <p:cNvPr id="79" name="Google Shape;79;p21"/>
          <p:cNvSpPr txBox="1"/>
          <p:nvPr>
            <p:ph type="title"/>
          </p:nvPr>
        </p:nvSpPr>
        <p:spPr>
          <a:xfrm rot="5400000">
            <a:off x="4732337" y="2171700"/>
            <a:ext cx="5851525" cy="2057400"/>
          </a:xfrm>
          <a:prstGeom prst="rect">
            <a:avLst/>
          </a:prstGeom>
          <a:noFill/>
          <a:ln>
            <a:noFill/>
          </a:ln>
        </p:spPr>
        <p:txBody>
          <a:bodyPr anchorCtr="0" anchor="ctr" bIns="45700" lIns="91425" spcFirstLastPara="1" rIns="91425" wrap="square" tIns="45700">
            <a:noAutofit/>
          </a:bodyPr>
          <a:lstStyle>
            <a:lvl1pPr lvl="0" marR="0" algn="ctr">
              <a:lnSpc>
                <a:spcPct val="10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1pPr>
            <a:lvl2pPr lvl="1" marR="0" algn="ctr">
              <a:lnSpc>
                <a:spcPct val="10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2pPr>
            <a:lvl3pPr lvl="2" marR="0" algn="ctr">
              <a:lnSpc>
                <a:spcPct val="10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3pPr>
            <a:lvl4pPr lvl="3" marR="0" algn="ctr">
              <a:lnSpc>
                <a:spcPct val="10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4pPr>
            <a:lvl5pPr lvl="4" marR="0" algn="ctr">
              <a:lnSpc>
                <a:spcPct val="10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5pPr>
            <a:lvl6pPr lvl="5" marR="0" algn="ctr">
              <a:lnSpc>
                <a:spcPct val="10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6pPr>
            <a:lvl7pPr lvl="6" marR="0" algn="ctr">
              <a:lnSpc>
                <a:spcPct val="10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7pPr>
            <a:lvl8pPr lvl="7" marR="0" algn="ctr">
              <a:lnSpc>
                <a:spcPct val="10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8pPr>
            <a:lvl9pPr lvl="8" marR="0" algn="ctr">
              <a:lnSpc>
                <a:spcPct val="10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9pPr>
          </a:lstStyle>
          <a:p/>
        </p:txBody>
      </p:sp>
      <p:sp>
        <p:nvSpPr>
          <p:cNvPr id="80" name="Google Shape;80;p21"/>
          <p:cNvSpPr txBox="1"/>
          <p:nvPr>
            <p:ph idx="1" type="body"/>
          </p:nvPr>
        </p:nvSpPr>
        <p:spPr>
          <a:xfrm rot="5400000">
            <a:off x="541338" y="190501"/>
            <a:ext cx="5851525" cy="6019800"/>
          </a:xfrm>
          <a:prstGeom prst="rect">
            <a:avLst/>
          </a:prstGeom>
          <a:noFill/>
          <a:ln>
            <a:noFill/>
          </a:ln>
        </p:spPr>
        <p:txBody>
          <a:bodyPr anchorCtr="0" anchor="t" bIns="45700" lIns="91425" spcFirstLastPara="1" rIns="91425" wrap="square" tIns="45700">
            <a:noAutofit/>
          </a:bodyPr>
          <a:lstStyle>
            <a:lvl1pPr indent="-431800" lvl="0" marL="457200" marR="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1" name="Google Shape;81;p2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algn="l">
              <a:lnSpc>
                <a:spcPct val="100000"/>
              </a:lnSpc>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2" name="Google Shape;82;p2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algn="ctr">
              <a:lnSpc>
                <a:spcPct val="100000"/>
              </a:lnSpc>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3" name="Google Shape;83;p2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Content" type="obj">
  <p:cSld name="OBJECT">
    <p:spTree>
      <p:nvGrpSpPr>
        <p:cNvPr id="90" name="Shape 90"/>
        <p:cNvGrpSpPr/>
        <p:nvPr/>
      </p:nvGrpSpPr>
      <p:grpSpPr>
        <a:xfrm>
          <a:off x="0" y="0"/>
          <a:ext cx="0" cy="0"/>
          <a:chOff x="0" y="0"/>
          <a:chExt cx="0" cy="0"/>
        </a:xfrm>
      </p:grpSpPr>
      <p:sp>
        <p:nvSpPr>
          <p:cNvPr id="91" name="Google Shape;91;p1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marR="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p:txBody>
      </p:sp>
      <p:sp>
        <p:nvSpPr>
          <p:cNvPr id="92" name="Google Shape;92;p11"/>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lvl1pPr indent="-431800" lvl="0" marL="457200" marR="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93" name="Google Shape;93;p1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algn="l">
              <a:lnSpc>
                <a:spcPct val="100000"/>
              </a:lnSpc>
              <a:spcBef>
                <a:spcPts val="0"/>
              </a:spcBef>
              <a:spcAft>
                <a:spcPts val="0"/>
              </a:spcAft>
              <a:buSzPts val="1400"/>
              <a:buNone/>
              <a:defRPr b="0" i="0" sz="1200" u="none" cap="none" strike="noStrike">
                <a:solidFill>
                  <a:srgbClr val="888888"/>
                </a:solidFill>
                <a:latin typeface="Arial"/>
                <a:ea typeface="Arial"/>
                <a:cs typeface="Arial"/>
                <a:sym typeface="Arial"/>
              </a:defRPr>
            </a:lvl1pPr>
            <a:lvl2pPr lvl="1"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94" name="Google Shape;94;p1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algn="ctr">
              <a:lnSpc>
                <a:spcPct val="100000"/>
              </a:lnSpc>
              <a:spcBef>
                <a:spcPts val="0"/>
              </a:spcBef>
              <a:spcAft>
                <a:spcPts val="0"/>
              </a:spcAft>
              <a:buSzPts val="1400"/>
              <a:buNone/>
              <a:defRPr b="0" i="0" sz="1200" u="none" cap="none" strike="noStrike">
                <a:solidFill>
                  <a:srgbClr val="888888"/>
                </a:solidFill>
                <a:latin typeface="Arial"/>
                <a:ea typeface="Arial"/>
                <a:cs typeface="Arial"/>
                <a:sym typeface="Arial"/>
              </a:defRPr>
            </a:lvl1pPr>
            <a:lvl2pPr lvl="1"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95" name="Google Shape;95;p1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96" name="Shape 96"/>
        <p:cNvGrpSpPr/>
        <p:nvPr/>
      </p:nvGrpSpPr>
      <p:grpSpPr>
        <a:xfrm>
          <a:off x="0" y="0"/>
          <a:ext cx="0" cy="0"/>
          <a:chOff x="0" y="0"/>
          <a:chExt cx="0" cy="0"/>
        </a:xfrm>
      </p:grpSpPr>
      <p:sp>
        <p:nvSpPr>
          <p:cNvPr id="97" name="Google Shape;97;p22"/>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Autofit/>
          </a:bodyPr>
          <a:lstStyle>
            <a:lvl1pPr lvl="0" marR="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p:txBody>
      </p:sp>
      <p:sp>
        <p:nvSpPr>
          <p:cNvPr id="98" name="Google Shape;98;p22"/>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Autofit/>
          </a:bodyPr>
          <a:lstStyle>
            <a:lvl1pPr lvl="0" marR="0" algn="ctr">
              <a:lnSpc>
                <a:spcPct val="100000"/>
              </a:lnSpc>
              <a:spcBef>
                <a:spcPts val="640"/>
              </a:spcBef>
              <a:spcAft>
                <a:spcPts val="0"/>
              </a:spcAft>
              <a:buClr>
                <a:srgbClr val="888888"/>
              </a:buClr>
              <a:buSzPts val="3200"/>
              <a:buFont typeface="Arial"/>
              <a:buNone/>
              <a:defRPr b="0" i="0" sz="3200" u="none" cap="none" strike="noStrike">
                <a:solidFill>
                  <a:srgbClr val="888888"/>
                </a:solidFill>
                <a:latin typeface="Calibri"/>
                <a:ea typeface="Calibri"/>
                <a:cs typeface="Calibri"/>
                <a:sym typeface="Calibri"/>
              </a:defRPr>
            </a:lvl1pPr>
            <a:lvl2pPr lvl="1" marR="0" algn="ctr">
              <a:lnSpc>
                <a:spcPct val="100000"/>
              </a:lnSpc>
              <a:spcBef>
                <a:spcPts val="560"/>
              </a:spcBef>
              <a:spcAft>
                <a:spcPts val="0"/>
              </a:spcAft>
              <a:buClr>
                <a:srgbClr val="888888"/>
              </a:buClr>
              <a:buSzPts val="2800"/>
              <a:buFont typeface="Arial"/>
              <a:buNone/>
              <a:defRPr b="0" i="0" sz="2800" u="none" cap="none" strike="noStrike">
                <a:solidFill>
                  <a:srgbClr val="888888"/>
                </a:solidFill>
                <a:latin typeface="Calibri"/>
                <a:ea typeface="Calibri"/>
                <a:cs typeface="Calibri"/>
                <a:sym typeface="Calibri"/>
              </a:defRPr>
            </a:lvl2pPr>
            <a:lvl3pPr lvl="2" marR="0" algn="ctr">
              <a:lnSpc>
                <a:spcPct val="100000"/>
              </a:lnSpc>
              <a:spcBef>
                <a:spcPts val="480"/>
              </a:spcBef>
              <a:spcAft>
                <a:spcPts val="0"/>
              </a:spcAft>
              <a:buClr>
                <a:srgbClr val="888888"/>
              </a:buClr>
              <a:buSzPts val="2400"/>
              <a:buFont typeface="Arial"/>
              <a:buNone/>
              <a:defRPr b="0" i="0" sz="2400" u="none" cap="none" strike="noStrike">
                <a:solidFill>
                  <a:srgbClr val="888888"/>
                </a:solidFill>
                <a:latin typeface="Calibri"/>
                <a:ea typeface="Calibri"/>
                <a:cs typeface="Calibri"/>
                <a:sym typeface="Calibri"/>
              </a:defRPr>
            </a:lvl3pPr>
            <a:lvl4pPr lvl="3" marR="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4pPr>
            <a:lvl5pPr lvl="4" marR="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5pPr>
            <a:lvl6pPr lvl="5" marR="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6pPr>
            <a:lvl7pPr lvl="6" marR="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7pPr>
            <a:lvl8pPr lvl="7" marR="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8pPr>
            <a:lvl9pPr lvl="8" marR="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9pPr>
          </a:lstStyle>
          <a:p/>
        </p:txBody>
      </p:sp>
      <p:sp>
        <p:nvSpPr>
          <p:cNvPr id="99" name="Google Shape;99;p2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algn="l">
              <a:lnSpc>
                <a:spcPct val="100000"/>
              </a:lnSpc>
              <a:spcBef>
                <a:spcPts val="0"/>
              </a:spcBef>
              <a:spcAft>
                <a:spcPts val="0"/>
              </a:spcAft>
              <a:buSzPts val="1400"/>
              <a:buNone/>
              <a:defRPr b="0" i="0" sz="1200" u="none" cap="none" strike="noStrike">
                <a:solidFill>
                  <a:srgbClr val="888888"/>
                </a:solidFill>
                <a:latin typeface="Arial"/>
                <a:ea typeface="Arial"/>
                <a:cs typeface="Arial"/>
                <a:sym typeface="Arial"/>
              </a:defRPr>
            </a:lvl1pPr>
            <a:lvl2pPr lvl="1"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00" name="Google Shape;100;p2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algn="ctr">
              <a:lnSpc>
                <a:spcPct val="100000"/>
              </a:lnSpc>
              <a:spcBef>
                <a:spcPts val="0"/>
              </a:spcBef>
              <a:spcAft>
                <a:spcPts val="0"/>
              </a:spcAft>
              <a:buSzPts val="1400"/>
              <a:buNone/>
              <a:defRPr b="0" i="0" sz="1200" u="none" cap="none" strike="noStrike">
                <a:solidFill>
                  <a:srgbClr val="888888"/>
                </a:solidFill>
                <a:latin typeface="Arial"/>
                <a:ea typeface="Arial"/>
                <a:cs typeface="Arial"/>
                <a:sym typeface="Arial"/>
              </a:defRPr>
            </a:lvl1pPr>
            <a:lvl2pPr lvl="1"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01" name="Google Shape;101;p2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102" name="Shape 102"/>
        <p:cNvGrpSpPr/>
        <p:nvPr/>
      </p:nvGrpSpPr>
      <p:grpSpPr>
        <a:xfrm>
          <a:off x="0" y="0"/>
          <a:ext cx="0" cy="0"/>
          <a:chOff x="0" y="0"/>
          <a:chExt cx="0" cy="0"/>
        </a:xfrm>
      </p:grpSpPr>
      <p:sp>
        <p:nvSpPr>
          <p:cNvPr id="103" name="Google Shape;103;p23"/>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Autofit/>
          </a:bodyPr>
          <a:lstStyle>
            <a:lvl1pPr lvl="0" marR="0" algn="l">
              <a:lnSpc>
                <a:spcPct val="100000"/>
              </a:lnSpc>
              <a:spcBef>
                <a:spcPts val="0"/>
              </a:spcBef>
              <a:spcAft>
                <a:spcPts val="0"/>
              </a:spcAft>
              <a:buClr>
                <a:schemeClr val="dk1"/>
              </a:buClr>
              <a:buSzPts val="4000"/>
              <a:buFont typeface="Calibri"/>
              <a:buNone/>
              <a:defRPr b="1" i="0" sz="4000" u="none" cap="none" strike="noStrike">
                <a:solidFill>
                  <a:schemeClr val="dk1"/>
                </a:solidFill>
                <a:latin typeface="Calibri"/>
                <a:ea typeface="Calibri"/>
                <a:cs typeface="Calibri"/>
                <a:sym typeface="Calibri"/>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p:txBody>
      </p:sp>
      <p:sp>
        <p:nvSpPr>
          <p:cNvPr id="104" name="Google Shape;104;p23"/>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Autofit/>
          </a:bodyPr>
          <a:lstStyle>
            <a:lvl1pPr indent="-228600" lvl="0" marL="457200" marR="0" algn="l">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1pPr>
            <a:lvl2pPr indent="-228600" lvl="1" marL="914400" marR="0" algn="l">
              <a:lnSpc>
                <a:spcPct val="100000"/>
              </a:lnSpc>
              <a:spcBef>
                <a:spcPts val="360"/>
              </a:spcBef>
              <a:spcAft>
                <a:spcPts val="0"/>
              </a:spcAft>
              <a:buClr>
                <a:srgbClr val="888888"/>
              </a:buClr>
              <a:buSzPts val="1800"/>
              <a:buFont typeface="Arial"/>
              <a:buNone/>
              <a:defRPr b="0" i="0" sz="1800" u="none" cap="none" strike="noStrike">
                <a:solidFill>
                  <a:srgbClr val="888888"/>
                </a:solidFill>
                <a:latin typeface="Calibri"/>
                <a:ea typeface="Calibri"/>
                <a:cs typeface="Calibri"/>
                <a:sym typeface="Calibri"/>
              </a:defRPr>
            </a:lvl2pPr>
            <a:lvl3pPr indent="-228600" lvl="2" marL="1371600" marR="0" algn="l">
              <a:lnSpc>
                <a:spcPct val="100000"/>
              </a:lnSpc>
              <a:spcBef>
                <a:spcPts val="32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3pPr>
            <a:lvl4pPr indent="-228600" lvl="3" marL="1828800" marR="0" algn="l">
              <a:lnSpc>
                <a:spcPct val="100000"/>
              </a:lnSpc>
              <a:spcBef>
                <a:spcPts val="280"/>
              </a:spcBef>
              <a:spcAft>
                <a:spcPts val="0"/>
              </a:spcAft>
              <a:buClr>
                <a:srgbClr val="888888"/>
              </a:buClr>
              <a:buSzPts val="1400"/>
              <a:buFont typeface="Arial"/>
              <a:buNone/>
              <a:defRPr b="0" i="0" sz="1400" u="none" cap="none" strike="noStrike">
                <a:solidFill>
                  <a:srgbClr val="888888"/>
                </a:solidFill>
                <a:latin typeface="Calibri"/>
                <a:ea typeface="Calibri"/>
                <a:cs typeface="Calibri"/>
                <a:sym typeface="Calibri"/>
              </a:defRPr>
            </a:lvl4pPr>
            <a:lvl5pPr indent="-228600" lvl="4" marL="2286000" marR="0" algn="l">
              <a:lnSpc>
                <a:spcPct val="100000"/>
              </a:lnSpc>
              <a:spcBef>
                <a:spcPts val="280"/>
              </a:spcBef>
              <a:spcAft>
                <a:spcPts val="0"/>
              </a:spcAft>
              <a:buClr>
                <a:srgbClr val="888888"/>
              </a:buClr>
              <a:buSzPts val="1400"/>
              <a:buFont typeface="Arial"/>
              <a:buNone/>
              <a:defRPr b="0" i="0" sz="1400" u="none" cap="none" strike="noStrike">
                <a:solidFill>
                  <a:srgbClr val="888888"/>
                </a:solidFill>
                <a:latin typeface="Calibri"/>
                <a:ea typeface="Calibri"/>
                <a:cs typeface="Calibri"/>
                <a:sym typeface="Calibri"/>
              </a:defRPr>
            </a:lvl5pPr>
            <a:lvl6pPr indent="-228600" lvl="5" marL="2743200" marR="0" algn="l">
              <a:lnSpc>
                <a:spcPct val="100000"/>
              </a:lnSpc>
              <a:spcBef>
                <a:spcPts val="280"/>
              </a:spcBef>
              <a:spcAft>
                <a:spcPts val="0"/>
              </a:spcAft>
              <a:buClr>
                <a:srgbClr val="888888"/>
              </a:buClr>
              <a:buSzPts val="1400"/>
              <a:buFont typeface="Arial"/>
              <a:buNone/>
              <a:defRPr b="0" i="0" sz="1400" u="none" cap="none" strike="noStrike">
                <a:solidFill>
                  <a:srgbClr val="888888"/>
                </a:solidFill>
                <a:latin typeface="Calibri"/>
                <a:ea typeface="Calibri"/>
                <a:cs typeface="Calibri"/>
                <a:sym typeface="Calibri"/>
              </a:defRPr>
            </a:lvl6pPr>
            <a:lvl7pPr indent="-228600" lvl="6" marL="3200400" marR="0" algn="l">
              <a:lnSpc>
                <a:spcPct val="100000"/>
              </a:lnSpc>
              <a:spcBef>
                <a:spcPts val="280"/>
              </a:spcBef>
              <a:spcAft>
                <a:spcPts val="0"/>
              </a:spcAft>
              <a:buClr>
                <a:srgbClr val="888888"/>
              </a:buClr>
              <a:buSzPts val="1400"/>
              <a:buFont typeface="Arial"/>
              <a:buNone/>
              <a:defRPr b="0" i="0" sz="1400" u="none" cap="none" strike="noStrike">
                <a:solidFill>
                  <a:srgbClr val="888888"/>
                </a:solidFill>
                <a:latin typeface="Calibri"/>
                <a:ea typeface="Calibri"/>
                <a:cs typeface="Calibri"/>
                <a:sym typeface="Calibri"/>
              </a:defRPr>
            </a:lvl7pPr>
            <a:lvl8pPr indent="-228600" lvl="7" marL="3657600" marR="0" algn="l">
              <a:lnSpc>
                <a:spcPct val="100000"/>
              </a:lnSpc>
              <a:spcBef>
                <a:spcPts val="280"/>
              </a:spcBef>
              <a:spcAft>
                <a:spcPts val="0"/>
              </a:spcAft>
              <a:buClr>
                <a:srgbClr val="888888"/>
              </a:buClr>
              <a:buSzPts val="1400"/>
              <a:buFont typeface="Arial"/>
              <a:buNone/>
              <a:defRPr b="0" i="0" sz="1400" u="none" cap="none" strike="noStrike">
                <a:solidFill>
                  <a:srgbClr val="888888"/>
                </a:solidFill>
                <a:latin typeface="Calibri"/>
                <a:ea typeface="Calibri"/>
                <a:cs typeface="Calibri"/>
                <a:sym typeface="Calibri"/>
              </a:defRPr>
            </a:lvl8pPr>
            <a:lvl9pPr indent="-228600" lvl="8" marL="4114800" marR="0" algn="l">
              <a:lnSpc>
                <a:spcPct val="100000"/>
              </a:lnSpc>
              <a:spcBef>
                <a:spcPts val="280"/>
              </a:spcBef>
              <a:spcAft>
                <a:spcPts val="0"/>
              </a:spcAft>
              <a:buClr>
                <a:srgbClr val="888888"/>
              </a:buClr>
              <a:buSzPts val="1400"/>
              <a:buFont typeface="Arial"/>
              <a:buNone/>
              <a:defRPr b="0" i="0" sz="1400" u="none" cap="none" strike="noStrike">
                <a:solidFill>
                  <a:srgbClr val="888888"/>
                </a:solidFill>
                <a:latin typeface="Calibri"/>
                <a:ea typeface="Calibri"/>
                <a:cs typeface="Calibri"/>
                <a:sym typeface="Calibri"/>
              </a:defRPr>
            </a:lvl9pPr>
          </a:lstStyle>
          <a:p/>
        </p:txBody>
      </p:sp>
      <p:sp>
        <p:nvSpPr>
          <p:cNvPr id="105" name="Google Shape;105;p2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algn="l">
              <a:lnSpc>
                <a:spcPct val="100000"/>
              </a:lnSpc>
              <a:spcBef>
                <a:spcPts val="0"/>
              </a:spcBef>
              <a:spcAft>
                <a:spcPts val="0"/>
              </a:spcAft>
              <a:buSzPts val="1400"/>
              <a:buNone/>
              <a:defRPr b="0" i="0" sz="1200" u="none" cap="none" strike="noStrike">
                <a:solidFill>
                  <a:srgbClr val="888888"/>
                </a:solidFill>
                <a:latin typeface="Arial"/>
                <a:ea typeface="Arial"/>
                <a:cs typeface="Arial"/>
                <a:sym typeface="Arial"/>
              </a:defRPr>
            </a:lvl1pPr>
            <a:lvl2pPr lvl="1"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06" name="Google Shape;106;p2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algn="ctr">
              <a:lnSpc>
                <a:spcPct val="100000"/>
              </a:lnSpc>
              <a:spcBef>
                <a:spcPts val="0"/>
              </a:spcBef>
              <a:spcAft>
                <a:spcPts val="0"/>
              </a:spcAft>
              <a:buSzPts val="1400"/>
              <a:buNone/>
              <a:defRPr b="0" i="0" sz="1200" u="none" cap="none" strike="noStrike">
                <a:solidFill>
                  <a:srgbClr val="888888"/>
                </a:solidFill>
                <a:latin typeface="Arial"/>
                <a:ea typeface="Arial"/>
                <a:cs typeface="Arial"/>
                <a:sym typeface="Arial"/>
              </a:defRPr>
            </a:lvl1pPr>
            <a:lvl2pPr lvl="1"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07" name="Google Shape;107;p2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wo Content" type="twoObj">
  <p:cSld name="TWO_OBJECTS">
    <p:spTree>
      <p:nvGrpSpPr>
        <p:cNvPr id="108" name="Shape 108"/>
        <p:cNvGrpSpPr/>
        <p:nvPr/>
      </p:nvGrpSpPr>
      <p:grpSpPr>
        <a:xfrm>
          <a:off x="0" y="0"/>
          <a:ext cx="0" cy="0"/>
          <a:chOff x="0" y="0"/>
          <a:chExt cx="0" cy="0"/>
        </a:xfrm>
      </p:grpSpPr>
      <p:sp>
        <p:nvSpPr>
          <p:cNvPr id="109" name="Google Shape;109;p2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marR="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p:txBody>
      </p:sp>
      <p:sp>
        <p:nvSpPr>
          <p:cNvPr id="110" name="Google Shape;110;p24"/>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Autofit/>
          </a:bodyPr>
          <a:lstStyle>
            <a:lvl1pPr indent="-406400" lvl="0" marL="457200" marR="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algn="l">
              <a:lnSpc>
                <a:spcPct val="100000"/>
              </a:lnSpc>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algn="l">
              <a:lnSpc>
                <a:spcPct val="100000"/>
              </a:lnSpc>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algn="l">
              <a:lnSpc>
                <a:spcPct val="100000"/>
              </a:lnSpc>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algn="l">
              <a:lnSpc>
                <a:spcPct val="100000"/>
              </a:lnSpc>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algn="l">
              <a:lnSpc>
                <a:spcPct val="100000"/>
              </a:lnSpc>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algn="l">
              <a:lnSpc>
                <a:spcPct val="100000"/>
              </a:lnSpc>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11" name="Google Shape;111;p24"/>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Autofit/>
          </a:bodyPr>
          <a:lstStyle>
            <a:lvl1pPr indent="-406400" lvl="0" marL="457200" marR="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algn="l">
              <a:lnSpc>
                <a:spcPct val="100000"/>
              </a:lnSpc>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algn="l">
              <a:lnSpc>
                <a:spcPct val="100000"/>
              </a:lnSpc>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algn="l">
              <a:lnSpc>
                <a:spcPct val="100000"/>
              </a:lnSpc>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algn="l">
              <a:lnSpc>
                <a:spcPct val="100000"/>
              </a:lnSpc>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algn="l">
              <a:lnSpc>
                <a:spcPct val="100000"/>
              </a:lnSpc>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algn="l">
              <a:lnSpc>
                <a:spcPct val="100000"/>
              </a:lnSpc>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12" name="Google Shape;112;p2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algn="l">
              <a:lnSpc>
                <a:spcPct val="100000"/>
              </a:lnSpc>
              <a:spcBef>
                <a:spcPts val="0"/>
              </a:spcBef>
              <a:spcAft>
                <a:spcPts val="0"/>
              </a:spcAft>
              <a:buSzPts val="1400"/>
              <a:buNone/>
              <a:defRPr b="0" i="0" sz="1200" u="none" cap="none" strike="noStrike">
                <a:solidFill>
                  <a:srgbClr val="888888"/>
                </a:solidFill>
                <a:latin typeface="Arial"/>
                <a:ea typeface="Arial"/>
                <a:cs typeface="Arial"/>
                <a:sym typeface="Arial"/>
              </a:defRPr>
            </a:lvl1pPr>
            <a:lvl2pPr lvl="1"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13" name="Google Shape;113;p2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algn="ctr">
              <a:lnSpc>
                <a:spcPct val="100000"/>
              </a:lnSpc>
              <a:spcBef>
                <a:spcPts val="0"/>
              </a:spcBef>
              <a:spcAft>
                <a:spcPts val="0"/>
              </a:spcAft>
              <a:buSzPts val="1400"/>
              <a:buNone/>
              <a:defRPr b="0" i="0" sz="1200" u="none" cap="none" strike="noStrike">
                <a:solidFill>
                  <a:srgbClr val="888888"/>
                </a:solidFill>
                <a:latin typeface="Arial"/>
                <a:ea typeface="Arial"/>
                <a:cs typeface="Arial"/>
                <a:sym typeface="Arial"/>
              </a:defRPr>
            </a:lvl1pPr>
            <a:lvl2pPr lvl="1"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14" name="Google Shape;114;p2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mparison" type="twoTxTwoObj">
  <p:cSld name="TWO_OBJECTS_WITH_TEXT">
    <p:spTree>
      <p:nvGrpSpPr>
        <p:cNvPr id="115" name="Shape 115"/>
        <p:cNvGrpSpPr/>
        <p:nvPr/>
      </p:nvGrpSpPr>
      <p:grpSpPr>
        <a:xfrm>
          <a:off x="0" y="0"/>
          <a:ext cx="0" cy="0"/>
          <a:chOff x="0" y="0"/>
          <a:chExt cx="0" cy="0"/>
        </a:xfrm>
      </p:grpSpPr>
      <p:sp>
        <p:nvSpPr>
          <p:cNvPr id="116" name="Google Shape;116;p2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marR="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p:txBody>
      </p:sp>
      <p:sp>
        <p:nvSpPr>
          <p:cNvPr id="117" name="Google Shape;117;p25"/>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Autofit/>
          </a:bodyPr>
          <a:lstStyle>
            <a:lvl1pPr indent="-228600" lvl="0" marL="457200" marR="0" algn="l">
              <a:lnSpc>
                <a:spcPct val="100000"/>
              </a:lnSpc>
              <a:spcBef>
                <a:spcPts val="480"/>
              </a:spcBef>
              <a:spcAft>
                <a:spcPts val="0"/>
              </a:spcAft>
              <a:buClr>
                <a:schemeClr val="dk1"/>
              </a:buClr>
              <a:buSzPts val="2400"/>
              <a:buFont typeface="Arial"/>
              <a:buNone/>
              <a:defRPr b="1" i="0" sz="2400" u="none" cap="none" strike="noStrike">
                <a:solidFill>
                  <a:schemeClr val="dk1"/>
                </a:solidFill>
                <a:latin typeface="Calibri"/>
                <a:ea typeface="Calibri"/>
                <a:cs typeface="Calibri"/>
                <a:sym typeface="Calibri"/>
              </a:defRPr>
            </a:lvl1pPr>
            <a:lvl2pPr indent="-228600" lvl="1" marL="914400" marR="0" algn="l">
              <a:lnSpc>
                <a:spcPct val="100000"/>
              </a:lnSpc>
              <a:spcBef>
                <a:spcPts val="400"/>
              </a:spcBef>
              <a:spcAft>
                <a:spcPts val="0"/>
              </a:spcAft>
              <a:buClr>
                <a:schemeClr val="dk1"/>
              </a:buClr>
              <a:buSzPts val="2000"/>
              <a:buFont typeface="Arial"/>
              <a:buNone/>
              <a:defRPr b="1" i="0" sz="2000" u="none" cap="none" strike="noStrike">
                <a:solidFill>
                  <a:schemeClr val="dk1"/>
                </a:solidFill>
                <a:latin typeface="Calibri"/>
                <a:ea typeface="Calibri"/>
                <a:cs typeface="Calibri"/>
                <a:sym typeface="Calibri"/>
              </a:defRPr>
            </a:lvl2pPr>
            <a:lvl3pPr indent="-228600" lvl="2" marL="1371600" marR="0" algn="l">
              <a:lnSpc>
                <a:spcPct val="100000"/>
              </a:lnSpc>
              <a:spcBef>
                <a:spcPts val="360"/>
              </a:spcBef>
              <a:spcAft>
                <a:spcPts val="0"/>
              </a:spcAft>
              <a:buClr>
                <a:schemeClr val="dk1"/>
              </a:buClr>
              <a:buSzPts val="1800"/>
              <a:buFont typeface="Arial"/>
              <a:buNone/>
              <a:defRPr b="1" i="0" sz="1800" u="none" cap="none" strike="noStrike">
                <a:solidFill>
                  <a:schemeClr val="dk1"/>
                </a:solidFill>
                <a:latin typeface="Calibri"/>
                <a:ea typeface="Calibri"/>
                <a:cs typeface="Calibri"/>
                <a:sym typeface="Calibri"/>
              </a:defRPr>
            </a:lvl3pPr>
            <a:lvl4pPr indent="-228600" lvl="3" marL="1828800" marR="0" algn="l">
              <a:lnSpc>
                <a:spcPct val="100000"/>
              </a:lnSpc>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4pPr>
            <a:lvl5pPr indent="-228600" lvl="4" marL="2286000" marR="0" algn="l">
              <a:lnSpc>
                <a:spcPct val="100000"/>
              </a:lnSpc>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5pPr>
            <a:lvl6pPr indent="-228600" lvl="5" marL="2743200" marR="0" algn="l">
              <a:lnSpc>
                <a:spcPct val="100000"/>
              </a:lnSpc>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6pPr>
            <a:lvl7pPr indent="-228600" lvl="6" marL="3200400" marR="0" algn="l">
              <a:lnSpc>
                <a:spcPct val="100000"/>
              </a:lnSpc>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7pPr>
            <a:lvl8pPr indent="-228600" lvl="7" marL="3657600" marR="0" algn="l">
              <a:lnSpc>
                <a:spcPct val="100000"/>
              </a:lnSpc>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8pPr>
            <a:lvl9pPr indent="-228600" lvl="8" marL="4114800" marR="0" algn="l">
              <a:lnSpc>
                <a:spcPct val="100000"/>
              </a:lnSpc>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9pPr>
          </a:lstStyle>
          <a:p/>
        </p:txBody>
      </p:sp>
      <p:sp>
        <p:nvSpPr>
          <p:cNvPr id="118" name="Google Shape;118;p25"/>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Autofit/>
          </a:bodyPr>
          <a:lstStyle>
            <a:lvl1pPr indent="-381000" lvl="0" marL="457200" marR="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1pPr>
            <a:lvl2pPr indent="-355600" lvl="1" marL="9144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2pPr>
            <a:lvl3pPr indent="-342900" lvl="2" marL="1371600" marR="0" algn="l">
              <a:lnSpc>
                <a:spcPct val="100000"/>
              </a:lnSpc>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3pPr>
            <a:lvl4pPr indent="-330200" lvl="3" marL="1828800" marR="0" algn="l">
              <a:lnSpc>
                <a:spcPct val="100000"/>
              </a:lnSpc>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4pPr>
            <a:lvl5pPr indent="-330200" lvl="4" marL="2286000" marR="0" algn="l">
              <a:lnSpc>
                <a:spcPct val="100000"/>
              </a:lnSpc>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5pPr>
            <a:lvl6pPr indent="-330200" lvl="5" marL="2743200" marR="0" algn="l">
              <a:lnSpc>
                <a:spcPct val="100000"/>
              </a:lnSpc>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6pPr>
            <a:lvl7pPr indent="-330200" lvl="6" marL="3200400" marR="0" algn="l">
              <a:lnSpc>
                <a:spcPct val="100000"/>
              </a:lnSpc>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7pPr>
            <a:lvl8pPr indent="-330200" lvl="7" marL="3657600" marR="0" algn="l">
              <a:lnSpc>
                <a:spcPct val="100000"/>
              </a:lnSpc>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8pPr>
            <a:lvl9pPr indent="-330200" lvl="8" marL="4114800" marR="0" algn="l">
              <a:lnSpc>
                <a:spcPct val="100000"/>
              </a:lnSpc>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9pPr>
          </a:lstStyle>
          <a:p/>
        </p:txBody>
      </p:sp>
      <p:sp>
        <p:nvSpPr>
          <p:cNvPr id="119" name="Google Shape;119;p25"/>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Autofit/>
          </a:bodyPr>
          <a:lstStyle>
            <a:lvl1pPr indent="-228600" lvl="0" marL="457200" marR="0" algn="l">
              <a:lnSpc>
                <a:spcPct val="100000"/>
              </a:lnSpc>
              <a:spcBef>
                <a:spcPts val="480"/>
              </a:spcBef>
              <a:spcAft>
                <a:spcPts val="0"/>
              </a:spcAft>
              <a:buClr>
                <a:schemeClr val="dk1"/>
              </a:buClr>
              <a:buSzPts val="2400"/>
              <a:buFont typeface="Arial"/>
              <a:buNone/>
              <a:defRPr b="1" i="0" sz="2400" u="none" cap="none" strike="noStrike">
                <a:solidFill>
                  <a:schemeClr val="dk1"/>
                </a:solidFill>
                <a:latin typeface="Calibri"/>
                <a:ea typeface="Calibri"/>
                <a:cs typeface="Calibri"/>
                <a:sym typeface="Calibri"/>
              </a:defRPr>
            </a:lvl1pPr>
            <a:lvl2pPr indent="-228600" lvl="1" marL="914400" marR="0" algn="l">
              <a:lnSpc>
                <a:spcPct val="100000"/>
              </a:lnSpc>
              <a:spcBef>
                <a:spcPts val="400"/>
              </a:spcBef>
              <a:spcAft>
                <a:spcPts val="0"/>
              </a:spcAft>
              <a:buClr>
                <a:schemeClr val="dk1"/>
              </a:buClr>
              <a:buSzPts val="2000"/>
              <a:buFont typeface="Arial"/>
              <a:buNone/>
              <a:defRPr b="1" i="0" sz="2000" u="none" cap="none" strike="noStrike">
                <a:solidFill>
                  <a:schemeClr val="dk1"/>
                </a:solidFill>
                <a:latin typeface="Calibri"/>
                <a:ea typeface="Calibri"/>
                <a:cs typeface="Calibri"/>
                <a:sym typeface="Calibri"/>
              </a:defRPr>
            </a:lvl2pPr>
            <a:lvl3pPr indent="-228600" lvl="2" marL="1371600" marR="0" algn="l">
              <a:lnSpc>
                <a:spcPct val="100000"/>
              </a:lnSpc>
              <a:spcBef>
                <a:spcPts val="360"/>
              </a:spcBef>
              <a:spcAft>
                <a:spcPts val="0"/>
              </a:spcAft>
              <a:buClr>
                <a:schemeClr val="dk1"/>
              </a:buClr>
              <a:buSzPts val="1800"/>
              <a:buFont typeface="Arial"/>
              <a:buNone/>
              <a:defRPr b="1" i="0" sz="1800" u="none" cap="none" strike="noStrike">
                <a:solidFill>
                  <a:schemeClr val="dk1"/>
                </a:solidFill>
                <a:latin typeface="Calibri"/>
                <a:ea typeface="Calibri"/>
                <a:cs typeface="Calibri"/>
                <a:sym typeface="Calibri"/>
              </a:defRPr>
            </a:lvl3pPr>
            <a:lvl4pPr indent="-228600" lvl="3" marL="1828800" marR="0" algn="l">
              <a:lnSpc>
                <a:spcPct val="100000"/>
              </a:lnSpc>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4pPr>
            <a:lvl5pPr indent="-228600" lvl="4" marL="2286000" marR="0" algn="l">
              <a:lnSpc>
                <a:spcPct val="100000"/>
              </a:lnSpc>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5pPr>
            <a:lvl6pPr indent="-228600" lvl="5" marL="2743200" marR="0" algn="l">
              <a:lnSpc>
                <a:spcPct val="100000"/>
              </a:lnSpc>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6pPr>
            <a:lvl7pPr indent="-228600" lvl="6" marL="3200400" marR="0" algn="l">
              <a:lnSpc>
                <a:spcPct val="100000"/>
              </a:lnSpc>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7pPr>
            <a:lvl8pPr indent="-228600" lvl="7" marL="3657600" marR="0" algn="l">
              <a:lnSpc>
                <a:spcPct val="100000"/>
              </a:lnSpc>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8pPr>
            <a:lvl9pPr indent="-228600" lvl="8" marL="4114800" marR="0" algn="l">
              <a:lnSpc>
                <a:spcPct val="100000"/>
              </a:lnSpc>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9pPr>
          </a:lstStyle>
          <a:p/>
        </p:txBody>
      </p:sp>
      <p:sp>
        <p:nvSpPr>
          <p:cNvPr id="120" name="Google Shape;120;p25"/>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Autofit/>
          </a:bodyPr>
          <a:lstStyle>
            <a:lvl1pPr indent="-381000" lvl="0" marL="457200" marR="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1pPr>
            <a:lvl2pPr indent="-355600" lvl="1" marL="9144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2pPr>
            <a:lvl3pPr indent="-342900" lvl="2" marL="1371600" marR="0" algn="l">
              <a:lnSpc>
                <a:spcPct val="100000"/>
              </a:lnSpc>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3pPr>
            <a:lvl4pPr indent="-330200" lvl="3" marL="1828800" marR="0" algn="l">
              <a:lnSpc>
                <a:spcPct val="100000"/>
              </a:lnSpc>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4pPr>
            <a:lvl5pPr indent="-330200" lvl="4" marL="2286000" marR="0" algn="l">
              <a:lnSpc>
                <a:spcPct val="100000"/>
              </a:lnSpc>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5pPr>
            <a:lvl6pPr indent="-330200" lvl="5" marL="2743200" marR="0" algn="l">
              <a:lnSpc>
                <a:spcPct val="100000"/>
              </a:lnSpc>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6pPr>
            <a:lvl7pPr indent="-330200" lvl="6" marL="3200400" marR="0" algn="l">
              <a:lnSpc>
                <a:spcPct val="100000"/>
              </a:lnSpc>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7pPr>
            <a:lvl8pPr indent="-330200" lvl="7" marL="3657600" marR="0" algn="l">
              <a:lnSpc>
                <a:spcPct val="100000"/>
              </a:lnSpc>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8pPr>
            <a:lvl9pPr indent="-330200" lvl="8" marL="4114800" marR="0" algn="l">
              <a:lnSpc>
                <a:spcPct val="100000"/>
              </a:lnSpc>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9pPr>
          </a:lstStyle>
          <a:p/>
        </p:txBody>
      </p:sp>
      <p:sp>
        <p:nvSpPr>
          <p:cNvPr id="121" name="Google Shape;121;p2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algn="l">
              <a:lnSpc>
                <a:spcPct val="100000"/>
              </a:lnSpc>
              <a:spcBef>
                <a:spcPts val="0"/>
              </a:spcBef>
              <a:spcAft>
                <a:spcPts val="0"/>
              </a:spcAft>
              <a:buSzPts val="1400"/>
              <a:buNone/>
              <a:defRPr b="0" i="0" sz="1200" u="none" cap="none" strike="noStrike">
                <a:solidFill>
                  <a:srgbClr val="888888"/>
                </a:solidFill>
                <a:latin typeface="Arial"/>
                <a:ea typeface="Arial"/>
                <a:cs typeface="Arial"/>
                <a:sym typeface="Arial"/>
              </a:defRPr>
            </a:lvl1pPr>
            <a:lvl2pPr lvl="1"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22" name="Google Shape;122;p2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algn="ctr">
              <a:lnSpc>
                <a:spcPct val="100000"/>
              </a:lnSpc>
              <a:spcBef>
                <a:spcPts val="0"/>
              </a:spcBef>
              <a:spcAft>
                <a:spcPts val="0"/>
              </a:spcAft>
              <a:buSzPts val="1400"/>
              <a:buNone/>
              <a:defRPr b="0" i="0" sz="1200" u="none" cap="none" strike="noStrike">
                <a:solidFill>
                  <a:srgbClr val="888888"/>
                </a:solidFill>
                <a:latin typeface="Arial"/>
                <a:ea typeface="Arial"/>
                <a:cs typeface="Arial"/>
                <a:sym typeface="Arial"/>
              </a:defRPr>
            </a:lvl1pPr>
            <a:lvl2pPr lvl="1"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23" name="Google Shape;123;p2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124" name="Shape 124"/>
        <p:cNvGrpSpPr/>
        <p:nvPr/>
      </p:nvGrpSpPr>
      <p:grpSpPr>
        <a:xfrm>
          <a:off x="0" y="0"/>
          <a:ext cx="0" cy="0"/>
          <a:chOff x="0" y="0"/>
          <a:chExt cx="0" cy="0"/>
        </a:xfrm>
      </p:grpSpPr>
      <p:sp>
        <p:nvSpPr>
          <p:cNvPr id="125" name="Google Shape;125;p2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marR="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p:txBody>
      </p:sp>
      <p:sp>
        <p:nvSpPr>
          <p:cNvPr id="126" name="Google Shape;126;p2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algn="l">
              <a:lnSpc>
                <a:spcPct val="100000"/>
              </a:lnSpc>
              <a:spcBef>
                <a:spcPts val="0"/>
              </a:spcBef>
              <a:spcAft>
                <a:spcPts val="0"/>
              </a:spcAft>
              <a:buSzPts val="1400"/>
              <a:buNone/>
              <a:defRPr b="0" i="0" sz="1200" u="none" cap="none" strike="noStrike">
                <a:solidFill>
                  <a:srgbClr val="888888"/>
                </a:solidFill>
                <a:latin typeface="Arial"/>
                <a:ea typeface="Arial"/>
                <a:cs typeface="Arial"/>
                <a:sym typeface="Arial"/>
              </a:defRPr>
            </a:lvl1pPr>
            <a:lvl2pPr lvl="1"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27" name="Google Shape;127;p2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algn="ctr">
              <a:lnSpc>
                <a:spcPct val="100000"/>
              </a:lnSpc>
              <a:spcBef>
                <a:spcPts val="0"/>
              </a:spcBef>
              <a:spcAft>
                <a:spcPts val="0"/>
              </a:spcAft>
              <a:buSzPts val="1400"/>
              <a:buNone/>
              <a:defRPr b="0" i="0" sz="1200" u="none" cap="none" strike="noStrike">
                <a:solidFill>
                  <a:srgbClr val="888888"/>
                </a:solidFill>
                <a:latin typeface="Arial"/>
                <a:ea typeface="Arial"/>
                <a:cs typeface="Arial"/>
                <a:sym typeface="Arial"/>
              </a:defRPr>
            </a:lvl1pPr>
            <a:lvl2pPr lvl="1"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28" name="Google Shape;128;p2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129" name="Shape 129"/>
        <p:cNvGrpSpPr/>
        <p:nvPr/>
      </p:nvGrpSpPr>
      <p:grpSpPr>
        <a:xfrm>
          <a:off x="0" y="0"/>
          <a:ext cx="0" cy="0"/>
          <a:chOff x="0" y="0"/>
          <a:chExt cx="0" cy="0"/>
        </a:xfrm>
      </p:grpSpPr>
      <p:sp>
        <p:nvSpPr>
          <p:cNvPr id="130" name="Google Shape;130;p2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algn="l">
              <a:lnSpc>
                <a:spcPct val="100000"/>
              </a:lnSpc>
              <a:spcBef>
                <a:spcPts val="0"/>
              </a:spcBef>
              <a:spcAft>
                <a:spcPts val="0"/>
              </a:spcAft>
              <a:buSzPts val="1400"/>
              <a:buNone/>
              <a:defRPr b="0" i="0" sz="1200" u="none" cap="none" strike="noStrike">
                <a:solidFill>
                  <a:srgbClr val="888888"/>
                </a:solidFill>
                <a:latin typeface="Arial"/>
                <a:ea typeface="Arial"/>
                <a:cs typeface="Arial"/>
                <a:sym typeface="Arial"/>
              </a:defRPr>
            </a:lvl1pPr>
            <a:lvl2pPr lvl="1"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1" name="Google Shape;131;p2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algn="ctr">
              <a:lnSpc>
                <a:spcPct val="100000"/>
              </a:lnSpc>
              <a:spcBef>
                <a:spcPts val="0"/>
              </a:spcBef>
              <a:spcAft>
                <a:spcPts val="0"/>
              </a:spcAft>
              <a:buSzPts val="1400"/>
              <a:buNone/>
              <a:defRPr b="0" i="0" sz="1200" u="none" cap="none" strike="noStrike">
                <a:solidFill>
                  <a:srgbClr val="888888"/>
                </a:solidFill>
                <a:latin typeface="Arial"/>
                <a:ea typeface="Arial"/>
                <a:cs typeface="Arial"/>
                <a:sym typeface="Arial"/>
              </a:defRPr>
            </a:lvl1pPr>
            <a:lvl2pPr lvl="1"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2" name="Google Shape;132;p2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with Caption" type="objTx">
  <p:cSld name="OBJECT_WITH_CAPTION_TEXT">
    <p:spTree>
      <p:nvGrpSpPr>
        <p:cNvPr id="133" name="Shape 133"/>
        <p:cNvGrpSpPr/>
        <p:nvPr/>
      </p:nvGrpSpPr>
      <p:grpSpPr>
        <a:xfrm>
          <a:off x="0" y="0"/>
          <a:ext cx="0" cy="0"/>
          <a:chOff x="0" y="0"/>
          <a:chExt cx="0" cy="0"/>
        </a:xfrm>
      </p:grpSpPr>
      <p:sp>
        <p:nvSpPr>
          <p:cNvPr id="134" name="Google Shape;134;p28"/>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Autofit/>
          </a:bodyPr>
          <a:lstStyle>
            <a:lvl1pPr lvl="0" marR="0" algn="l">
              <a:lnSpc>
                <a:spcPct val="100000"/>
              </a:lnSpc>
              <a:spcBef>
                <a:spcPts val="0"/>
              </a:spcBef>
              <a:spcAft>
                <a:spcPts val="0"/>
              </a:spcAft>
              <a:buClr>
                <a:schemeClr val="dk1"/>
              </a:buClr>
              <a:buSzPts val="2000"/>
              <a:buFont typeface="Calibri"/>
              <a:buNone/>
              <a:defRPr b="1" i="0" sz="2000" u="none" cap="none" strike="noStrike">
                <a:solidFill>
                  <a:schemeClr val="dk1"/>
                </a:solidFill>
                <a:latin typeface="Calibri"/>
                <a:ea typeface="Calibri"/>
                <a:cs typeface="Calibri"/>
                <a:sym typeface="Calibri"/>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p:txBody>
      </p:sp>
      <p:sp>
        <p:nvSpPr>
          <p:cNvPr id="135" name="Google Shape;135;p28"/>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Autofit/>
          </a:bodyPr>
          <a:lstStyle>
            <a:lvl1pPr indent="-431800" lvl="0" marL="457200" marR="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36" name="Google Shape;136;p28"/>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Autofit/>
          </a:bodyPr>
          <a:lstStyle>
            <a:lvl1pPr indent="-228600" lvl="0" marL="457200" marR="0" algn="l">
              <a:lnSpc>
                <a:spcPct val="100000"/>
              </a:lnSpc>
              <a:spcBef>
                <a:spcPts val="280"/>
              </a:spcBef>
              <a:spcAft>
                <a:spcPts val="0"/>
              </a:spcAft>
              <a:buClr>
                <a:schemeClr val="dk1"/>
              </a:buClr>
              <a:buSzPts val="1400"/>
              <a:buFont typeface="Arial"/>
              <a:buNone/>
              <a:defRPr b="0" i="0" sz="1400" u="none" cap="none" strike="noStrike">
                <a:solidFill>
                  <a:schemeClr val="dk1"/>
                </a:solidFill>
                <a:latin typeface="Calibri"/>
                <a:ea typeface="Calibri"/>
                <a:cs typeface="Calibri"/>
                <a:sym typeface="Calibri"/>
              </a:defRPr>
            </a:lvl1pPr>
            <a:lvl2pPr indent="-228600" lvl="1" marL="914400" marR="0" algn="l">
              <a:lnSpc>
                <a:spcPct val="100000"/>
              </a:lnSpc>
              <a:spcBef>
                <a:spcPts val="24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2pPr>
            <a:lvl3pPr indent="-228600" lvl="2" marL="1371600" marR="0" algn="l">
              <a:lnSpc>
                <a:spcPct val="100000"/>
              </a:lnSpc>
              <a:spcBef>
                <a:spcPts val="2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3pPr>
            <a:lvl4pPr indent="-228600" lvl="3" marL="1828800" marR="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4pPr>
            <a:lvl5pPr indent="-228600" lvl="4" marL="2286000" marR="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5pPr>
            <a:lvl6pPr indent="-228600" lvl="5" marL="2743200" marR="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6pPr>
            <a:lvl7pPr indent="-228600" lvl="6" marL="3200400" marR="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7pPr>
            <a:lvl8pPr indent="-228600" lvl="7" marL="3657600" marR="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8pPr>
            <a:lvl9pPr indent="-228600" lvl="8" marL="4114800" marR="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9pPr>
          </a:lstStyle>
          <a:p/>
        </p:txBody>
      </p:sp>
      <p:sp>
        <p:nvSpPr>
          <p:cNvPr id="137" name="Google Shape;137;p2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algn="l">
              <a:lnSpc>
                <a:spcPct val="100000"/>
              </a:lnSpc>
              <a:spcBef>
                <a:spcPts val="0"/>
              </a:spcBef>
              <a:spcAft>
                <a:spcPts val="0"/>
              </a:spcAft>
              <a:buSzPts val="1400"/>
              <a:buNone/>
              <a:defRPr b="0" i="0" sz="1200" u="none" cap="none" strike="noStrike">
                <a:solidFill>
                  <a:srgbClr val="888888"/>
                </a:solidFill>
                <a:latin typeface="Arial"/>
                <a:ea typeface="Arial"/>
                <a:cs typeface="Arial"/>
                <a:sym typeface="Arial"/>
              </a:defRPr>
            </a:lvl1pPr>
            <a:lvl2pPr lvl="1"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8" name="Google Shape;138;p2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algn="ctr">
              <a:lnSpc>
                <a:spcPct val="100000"/>
              </a:lnSpc>
              <a:spcBef>
                <a:spcPts val="0"/>
              </a:spcBef>
              <a:spcAft>
                <a:spcPts val="0"/>
              </a:spcAft>
              <a:buSzPts val="1400"/>
              <a:buNone/>
              <a:defRPr b="0" i="0" sz="1200" u="none" cap="none" strike="noStrike">
                <a:solidFill>
                  <a:srgbClr val="888888"/>
                </a:solidFill>
                <a:latin typeface="Arial"/>
                <a:ea typeface="Arial"/>
                <a:cs typeface="Arial"/>
                <a:sym typeface="Arial"/>
              </a:defRPr>
            </a:lvl1pPr>
            <a:lvl2pPr lvl="1"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9" name="Google Shape;139;p2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Picture with Caption" type="picTx">
  <p:cSld name="PICTURE_WITH_CAPTION_TEXT">
    <p:spTree>
      <p:nvGrpSpPr>
        <p:cNvPr id="140" name="Shape 140"/>
        <p:cNvGrpSpPr/>
        <p:nvPr/>
      </p:nvGrpSpPr>
      <p:grpSpPr>
        <a:xfrm>
          <a:off x="0" y="0"/>
          <a:ext cx="0" cy="0"/>
          <a:chOff x="0" y="0"/>
          <a:chExt cx="0" cy="0"/>
        </a:xfrm>
      </p:grpSpPr>
      <p:sp>
        <p:nvSpPr>
          <p:cNvPr id="141" name="Google Shape;141;p29"/>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Autofit/>
          </a:bodyPr>
          <a:lstStyle>
            <a:lvl1pPr lvl="0" marR="0" algn="l">
              <a:lnSpc>
                <a:spcPct val="100000"/>
              </a:lnSpc>
              <a:spcBef>
                <a:spcPts val="0"/>
              </a:spcBef>
              <a:spcAft>
                <a:spcPts val="0"/>
              </a:spcAft>
              <a:buClr>
                <a:schemeClr val="dk1"/>
              </a:buClr>
              <a:buSzPts val="2000"/>
              <a:buFont typeface="Calibri"/>
              <a:buNone/>
              <a:defRPr b="1" i="0" sz="2000" u="none" cap="none" strike="noStrike">
                <a:solidFill>
                  <a:schemeClr val="dk1"/>
                </a:solidFill>
                <a:latin typeface="Calibri"/>
                <a:ea typeface="Calibri"/>
                <a:cs typeface="Calibri"/>
                <a:sym typeface="Calibri"/>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p:txBody>
      </p:sp>
      <p:sp>
        <p:nvSpPr>
          <p:cNvPr id="142" name="Google Shape;142;p29"/>
          <p:cNvSpPr/>
          <p:nvPr>
            <p:ph idx="2" type="pic"/>
          </p:nvPr>
        </p:nvSpPr>
        <p:spPr>
          <a:xfrm>
            <a:off x="1792288" y="612775"/>
            <a:ext cx="5486400" cy="41148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64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1pPr>
            <a:lvl2pPr lvl="1" marR="0" rtl="0" algn="l">
              <a:lnSpc>
                <a:spcPct val="100000"/>
              </a:lnSpc>
              <a:spcBef>
                <a:spcPts val="56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2pPr>
            <a:lvl3pPr lvl="2" marR="0" rtl="0" algn="l">
              <a:lnSpc>
                <a:spcPct val="100000"/>
              </a:lnSpc>
              <a:spcBef>
                <a:spcPts val="48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3pPr>
            <a:lvl4pPr lvl="3"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4pPr>
            <a:lvl5pPr lvl="4"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5pPr>
            <a:lvl6pPr lvl="5"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143" name="Google Shape;143;p29"/>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Autofit/>
          </a:bodyPr>
          <a:lstStyle>
            <a:lvl1pPr indent="-228600" lvl="0" marL="457200" marR="0" algn="l">
              <a:lnSpc>
                <a:spcPct val="100000"/>
              </a:lnSpc>
              <a:spcBef>
                <a:spcPts val="280"/>
              </a:spcBef>
              <a:spcAft>
                <a:spcPts val="0"/>
              </a:spcAft>
              <a:buClr>
                <a:schemeClr val="dk1"/>
              </a:buClr>
              <a:buSzPts val="1400"/>
              <a:buFont typeface="Arial"/>
              <a:buNone/>
              <a:defRPr b="0" i="0" sz="1400" u="none" cap="none" strike="noStrike">
                <a:solidFill>
                  <a:schemeClr val="dk1"/>
                </a:solidFill>
                <a:latin typeface="Calibri"/>
                <a:ea typeface="Calibri"/>
                <a:cs typeface="Calibri"/>
                <a:sym typeface="Calibri"/>
              </a:defRPr>
            </a:lvl1pPr>
            <a:lvl2pPr indent="-228600" lvl="1" marL="914400" marR="0" algn="l">
              <a:lnSpc>
                <a:spcPct val="100000"/>
              </a:lnSpc>
              <a:spcBef>
                <a:spcPts val="24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2pPr>
            <a:lvl3pPr indent="-228600" lvl="2" marL="1371600" marR="0" algn="l">
              <a:lnSpc>
                <a:spcPct val="100000"/>
              </a:lnSpc>
              <a:spcBef>
                <a:spcPts val="2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3pPr>
            <a:lvl4pPr indent="-228600" lvl="3" marL="1828800" marR="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4pPr>
            <a:lvl5pPr indent="-228600" lvl="4" marL="2286000" marR="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5pPr>
            <a:lvl6pPr indent="-228600" lvl="5" marL="2743200" marR="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6pPr>
            <a:lvl7pPr indent="-228600" lvl="6" marL="3200400" marR="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7pPr>
            <a:lvl8pPr indent="-228600" lvl="7" marL="3657600" marR="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8pPr>
            <a:lvl9pPr indent="-228600" lvl="8" marL="4114800" marR="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9pPr>
          </a:lstStyle>
          <a:p/>
        </p:txBody>
      </p:sp>
      <p:sp>
        <p:nvSpPr>
          <p:cNvPr id="144" name="Google Shape;144;p2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algn="l">
              <a:lnSpc>
                <a:spcPct val="100000"/>
              </a:lnSpc>
              <a:spcBef>
                <a:spcPts val="0"/>
              </a:spcBef>
              <a:spcAft>
                <a:spcPts val="0"/>
              </a:spcAft>
              <a:buSzPts val="1400"/>
              <a:buNone/>
              <a:defRPr b="0" i="0" sz="1200" u="none" cap="none" strike="noStrike">
                <a:solidFill>
                  <a:srgbClr val="888888"/>
                </a:solidFill>
                <a:latin typeface="Arial"/>
                <a:ea typeface="Arial"/>
                <a:cs typeface="Arial"/>
                <a:sym typeface="Arial"/>
              </a:defRPr>
            </a:lvl1pPr>
            <a:lvl2pPr lvl="1"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45" name="Google Shape;145;p2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algn="ctr">
              <a:lnSpc>
                <a:spcPct val="100000"/>
              </a:lnSpc>
              <a:spcBef>
                <a:spcPts val="0"/>
              </a:spcBef>
              <a:spcAft>
                <a:spcPts val="0"/>
              </a:spcAft>
              <a:buSzPts val="1400"/>
              <a:buNone/>
              <a:defRPr b="0" i="0" sz="1200" u="none" cap="none" strike="noStrike">
                <a:solidFill>
                  <a:srgbClr val="888888"/>
                </a:solidFill>
                <a:latin typeface="Arial"/>
                <a:ea typeface="Arial"/>
                <a:cs typeface="Arial"/>
                <a:sym typeface="Arial"/>
              </a:defRPr>
            </a:lvl1pPr>
            <a:lvl2pPr lvl="1"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46" name="Google Shape;146;p2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Vertical Text" type="vertTx">
  <p:cSld name="VERTICAL_TEXT">
    <p:spTree>
      <p:nvGrpSpPr>
        <p:cNvPr id="147" name="Shape 147"/>
        <p:cNvGrpSpPr/>
        <p:nvPr/>
      </p:nvGrpSpPr>
      <p:grpSpPr>
        <a:xfrm>
          <a:off x="0" y="0"/>
          <a:ext cx="0" cy="0"/>
          <a:chOff x="0" y="0"/>
          <a:chExt cx="0" cy="0"/>
        </a:xfrm>
      </p:grpSpPr>
      <p:sp>
        <p:nvSpPr>
          <p:cNvPr id="148" name="Google Shape;148;p30"/>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marR="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p:txBody>
      </p:sp>
      <p:sp>
        <p:nvSpPr>
          <p:cNvPr id="149" name="Google Shape;149;p30"/>
          <p:cNvSpPr txBox="1"/>
          <p:nvPr>
            <p:ph idx="1" type="body"/>
          </p:nvPr>
        </p:nvSpPr>
        <p:spPr>
          <a:xfrm rot="5400000">
            <a:off x="2309018" y="-251619"/>
            <a:ext cx="4525963" cy="8229600"/>
          </a:xfrm>
          <a:prstGeom prst="rect">
            <a:avLst/>
          </a:prstGeom>
          <a:noFill/>
          <a:ln>
            <a:noFill/>
          </a:ln>
        </p:spPr>
        <p:txBody>
          <a:bodyPr anchorCtr="0" anchor="t" bIns="45700" lIns="91425" spcFirstLastPara="1" rIns="91425" wrap="square" tIns="45700">
            <a:noAutofit/>
          </a:bodyPr>
          <a:lstStyle>
            <a:lvl1pPr indent="-431800" lvl="0" marL="457200" marR="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50" name="Google Shape;150;p3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algn="l">
              <a:lnSpc>
                <a:spcPct val="100000"/>
              </a:lnSpc>
              <a:spcBef>
                <a:spcPts val="0"/>
              </a:spcBef>
              <a:spcAft>
                <a:spcPts val="0"/>
              </a:spcAft>
              <a:buSzPts val="1400"/>
              <a:buNone/>
              <a:defRPr b="0" i="0" sz="1200" u="none" cap="none" strike="noStrike">
                <a:solidFill>
                  <a:srgbClr val="888888"/>
                </a:solidFill>
                <a:latin typeface="Arial"/>
                <a:ea typeface="Arial"/>
                <a:cs typeface="Arial"/>
                <a:sym typeface="Arial"/>
              </a:defRPr>
            </a:lvl1pPr>
            <a:lvl2pPr lvl="1"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51" name="Google Shape;151;p3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algn="ctr">
              <a:lnSpc>
                <a:spcPct val="100000"/>
              </a:lnSpc>
              <a:spcBef>
                <a:spcPts val="0"/>
              </a:spcBef>
              <a:spcAft>
                <a:spcPts val="0"/>
              </a:spcAft>
              <a:buSzPts val="1400"/>
              <a:buNone/>
              <a:defRPr b="0" i="0" sz="1200" u="none" cap="none" strike="noStrike">
                <a:solidFill>
                  <a:srgbClr val="888888"/>
                </a:solidFill>
                <a:latin typeface="Arial"/>
                <a:ea typeface="Arial"/>
                <a:cs typeface="Arial"/>
                <a:sym typeface="Arial"/>
              </a:defRPr>
            </a:lvl1pPr>
            <a:lvl2pPr lvl="1"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52" name="Google Shape;152;p3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Vertical Title and Text" type="vertTitleAndTx">
  <p:cSld name="VERTICAL_TITLE_AND_VERTICAL_TEXT">
    <p:spTree>
      <p:nvGrpSpPr>
        <p:cNvPr id="153" name="Shape 153"/>
        <p:cNvGrpSpPr/>
        <p:nvPr/>
      </p:nvGrpSpPr>
      <p:grpSpPr>
        <a:xfrm>
          <a:off x="0" y="0"/>
          <a:ext cx="0" cy="0"/>
          <a:chOff x="0" y="0"/>
          <a:chExt cx="0" cy="0"/>
        </a:xfrm>
      </p:grpSpPr>
      <p:sp>
        <p:nvSpPr>
          <p:cNvPr id="154" name="Google Shape;154;p31"/>
          <p:cNvSpPr txBox="1"/>
          <p:nvPr>
            <p:ph type="title"/>
          </p:nvPr>
        </p:nvSpPr>
        <p:spPr>
          <a:xfrm rot="5400000">
            <a:off x="4732337" y="2171700"/>
            <a:ext cx="5851525" cy="2057400"/>
          </a:xfrm>
          <a:prstGeom prst="rect">
            <a:avLst/>
          </a:prstGeom>
          <a:noFill/>
          <a:ln>
            <a:noFill/>
          </a:ln>
        </p:spPr>
        <p:txBody>
          <a:bodyPr anchorCtr="0" anchor="ctr" bIns="45700" lIns="91425" spcFirstLastPara="1" rIns="91425" wrap="square" tIns="45700">
            <a:noAutofit/>
          </a:bodyPr>
          <a:lstStyle>
            <a:lvl1pPr lvl="0" marR="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p:txBody>
      </p:sp>
      <p:sp>
        <p:nvSpPr>
          <p:cNvPr id="155" name="Google Shape;155;p31"/>
          <p:cNvSpPr txBox="1"/>
          <p:nvPr>
            <p:ph idx="1" type="body"/>
          </p:nvPr>
        </p:nvSpPr>
        <p:spPr>
          <a:xfrm rot="5400000">
            <a:off x="541338" y="190501"/>
            <a:ext cx="5851525" cy="6019800"/>
          </a:xfrm>
          <a:prstGeom prst="rect">
            <a:avLst/>
          </a:prstGeom>
          <a:noFill/>
          <a:ln>
            <a:noFill/>
          </a:ln>
        </p:spPr>
        <p:txBody>
          <a:bodyPr anchorCtr="0" anchor="t" bIns="45700" lIns="91425" spcFirstLastPara="1" rIns="91425" wrap="square" tIns="45700">
            <a:noAutofit/>
          </a:bodyPr>
          <a:lstStyle>
            <a:lvl1pPr indent="-431800" lvl="0" marL="457200" marR="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56" name="Google Shape;156;p3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algn="l">
              <a:lnSpc>
                <a:spcPct val="100000"/>
              </a:lnSpc>
              <a:spcBef>
                <a:spcPts val="0"/>
              </a:spcBef>
              <a:spcAft>
                <a:spcPts val="0"/>
              </a:spcAft>
              <a:buSzPts val="1400"/>
              <a:buNone/>
              <a:defRPr b="0" i="0" sz="1200" u="none" cap="none" strike="noStrike">
                <a:solidFill>
                  <a:srgbClr val="888888"/>
                </a:solidFill>
                <a:latin typeface="Arial"/>
                <a:ea typeface="Arial"/>
                <a:cs typeface="Arial"/>
                <a:sym typeface="Arial"/>
              </a:defRPr>
            </a:lvl1pPr>
            <a:lvl2pPr lvl="1"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57" name="Google Shape;157;p3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algn="ctr">
              <a:lnSpc>
                <a:spcPct val="100000"/>
              </a:lnSpc>
              <a:spcBef>
                <a:spcPts val="0"/>
              </a:spcBef>
              <a:spcAft>
                <a:spcPts val="0"/>
              </a:spcAft>
              <a:buSzPts val="1400"/>
              <a:buNone/>
              <a:defRPr b="0" i="0" sz="1200" u="none" cap="none" strike="noStrike">
                <a:solidFill>
                  <a:srgbClr val="888888"/>
                </a:solidFill>
                <a:latin typeface="Arial"/>
                <a:ea typeface="Arial"/>
                <a:cs typeface="Arial"/>
                <a:sym typeface="Arial"/>
              </a:defRPr>
            </a:lvl1pPr>
            <a:lvl2pPr lvl="1"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58" name="Google Shape;158;p3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3.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2.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9" name="Shape 9"/>
        <p:cNvGrpSpPr/>
        <p:nvPr/>
      </p:nvGrpSpPr>
      <p:grpSpPr>
        <a:xfrm>
          <a:off x="0" y="0"/>
          <a:ext cx="0" cy="0"/>
          <a:chOff x="0" y="0"/>
          <a:chExt cx="0" cy="0"/>
        </a:xfrm>
      </p:grpSpPr>
      <p:sp>
        <p:nvSpPr>
          <p:cNvPr id="10" name="Google Shape;10;p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1pPr>
            <a:lvl2pPr lvl="1"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2pPr>
            <a:lvl3pPr lvl="2"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3pPr>
            <a:lvl4pPr lvl="3"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4pPr>
            <a:lvl5pPr lvl="4"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5pPr>
            <a:lvl6pPr lvl="5"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6pPr>
            <a:lvl7pPr lvl="6"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7pPr>
            <a:lvl8pPr lvl="7"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8pPr>
            <a:lvl9pPr lvl="8"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9pPr>
          </a:lstStyle>
          <a:p/>
        </p:txBody>
      </p:sp>
      <p:sp>
        <p:nvSpPr>
          <p:cNvPr id="11" name="Google Shape;11;p8"/>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2" name="Google Shape;12;p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13" name="Google Shape;13;p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14" name="Google Shape;14;p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84" name="Shape 84"/>
        <p:cNvGrpSpPr/>
        <p:nvPr/>
      </p:nvGrpSpPr>
      <p:grpSpPr>
        <a:xfrm>
          <a:off x="0" y="0"/>
          <a:ext cx="0" cy="0"/>
          <a:chOff x="0" y="0"/>
          <a:chExt cx="0" cy="0"/>
        </a:xfrm>
      </p:grpSpPr>
      <p:sp>
        <p:nvSpPr>
          <p:cNvPr id="85" name="Google Shape;85;p10"/>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86" name="Google Shape;86;p10"/>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7" name="Google Shape;87;p1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88" name="Google Shape;88;p1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89" name="Google Shape;89;p1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 Id="rId4" Type="http://schemas.openxmlformats.org/officeDocument/2006/relationships/image" Target="../media/image1.png"/><Relationship Id="rId5"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5.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1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xml"/><Relationship Id="rId3" Type="http://schemas.openxmlformats.org/officeDocument/2006/relationships/image" Target="../media/image7.png"/><Relationship Id="rId4" Type="http://schemas.openxmlformats.org/officeDocument/2006/relationships/image" Target="../media/image9.png"/><Relationship Id="rId5" Type="http://schemas.openxmlformats.org/officeDocument/2006/relationships/image" Target="../media/image6.png"/><Relationship Id="rId6" Type="http://schemas.openxmlformats.org/officeDocument/2006/relationships/image" Target="../media/image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7.png"/><Relationship Id="rId4" Type="http://schemas.openxmlformats.org/officeDocument/2006/relationships/image" Target="../media/image9.png"/><Relationship Id="rId5" Type="http://schemas.openxmlformats.org/officeDocument/2006/relationships/image" Target="../media/image6.png"/><Relationship Id="rId6" Type="http://schemas.openxmlformats.org/officeDocument/2006/relationships/image" Target="../media/image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xml"/><Relationship Id="rId3" Type="http://schemas.openxmlformats.org/officeDocument/2006/relationships/image" Target="../media/image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xml"/><Relationship Id="rId3" Type="http://schemas.openxmlformats.org/officeDocument/2006/relationships/image" Target="../media/image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xml"/><Relationship Id="rId3" Type="http://schemas.openxmlformats.org/officeDocument/2006/relationships/image" Target="../media/image8.png"/><Relationship Id="rId4" Type="http://schemas.openxmlformats.org/officeDocument/2006/relationships/image" Target="../media/image1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xml"/><Relationship Id="rId3" Type="http://schemas.openxmlformats.org/officeDocument/2006/relationships/image" Target="../media/image7.png"/><Relationship Id="rId4" Type="http://schemas.openxmlformats.org/officeDocument/2006/relationships/image" Target="../media/image9.png"/><Relationship Id="rId5" Type="http://schemas.openxmlformats.org/officeDocument/2006/relationships/image" Target="../media/image6.png"/><Relationship Id="rId6" Type="http://schemas.openxmlformats.org/officeDocument/2006/relationships/image" Target="../media/image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xml"/><Relationship Id="rId3" Type="http://schemas.openxmlformats.org/officeDocument/2006/relationships/image" Target="../media/image10.png"/><Relationship Id="rId4" Type="http://schemas.openxmlformats.org/officeDocument/2006/relationships/image" Target="../media/image7.png"/><Relationship Id="rId5" Type="http://schemas.openxmlformats.org/officeDocument/2006/relationships/image" Target="../media/image13.jpg"/><Relationship Id="rId6" Type="http://schemas.openxmlformats.org/officeDocument/2006/relationships/image" Target="../media/image16.jpg"/><Relationship Id="rId7" Type="http://schemas.openxmlformats.org/officeDocument/2006/relationships/image" Target="../media/image15.jpg"/><Relationship Id="rId8" Type="http://schemas.openxmlformats.org/officeDocument/2006/relationships/image" Target="../media/image11.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0.xml"/><Relationship Id="rId3"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2" name="Shape 162"/>
        <p:cNvGrpSpPr/>
        <p:nvPr/>
      </p:nvGrpSpPr>
      <p:grpSpPr>
        <a:xfrm>
          <a:off x="0" y="0"/>
          <a:ext cx="0" cy="0"/>
          <a:chOff x="0" y="0"/>
          <a:chExt cx="0" cy="0"/>
        </a:xfrm>
      </p:grpSpPr>
      <p:sp>
        <p:nvSpPr>
          <p:cNvPr id="163" name="Google Shape;163;p3"/>
          <p:cNvSpPr/>
          <p:nvPr/>
        </p:nvSpPr>
        <p:spPr>
          <a:xfrm>
            <a:off x="125150" y="126075"/>
            <a:ext cx="8884800" cy="516900"/>
          </a:xfrm>
          <a:prstGeom prst="rect">
            <a:avLst/>
          </a:prstGeom>
          <a:solidFill>
            <a:schemeClr val="dk2"/>
          </a:solidFill>
          <a:ln cap="flat" cmpd="sng" w="25400">
            <a:solidFill>
              <a:schemeClr val="dk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rPr b="1" i="0" lang="en-GB" sz="3000" u="none" cap="none" strike="noStrike">
                <a:solidFill>
                  <a:schemeClr val="lt1"/>
                </a:solidFill>
                <a:latin typeface="Montserrat"/>
                <a:ea typeface="Montserrat"/>
                <a:cs typeface="Montserrat"/>
                <a:sym typeface="Montserrat"/>
              </a:rPr>
              <a:t>Title: How to revise</a:t>
            </a:r>
            <a:endParaRPr b="1" i="0" sz="3000" u="none" cap="none" strike="noStrike">
              <a:solidFill>
                <a:schemeClr val="lt1"/>
              </a:solidFill>
              <a:latin typeface="Montserrat"/>
              <a:ea typeface="Montserrat"/>
              <a:cs typeface="Montserrat"/>
              <a:sym typeface="Montserrat"/>
            </a:endParaRPr>
          </a:p>
        </p:txBody>
      </p:sp>
      <p:sp>
        <p:nvSpPr>
          <p:cNvPr id="164" name="Google Shape;164;p3"/>
          <p:cNvSpPr txBox="1"/>
          <p:nvPr/>
        </p:nvSpPr>
        <p:spPr>
          <a:xfrm>
            <a:off x="126150" y="1021750"/>
            <a:ext cx="8884800" cy="6543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200"/>
              <a:buFont typeface="Arial"/>
              <a:buNone/>
            </a:pPr>
            <a:r>
              <a:rPr b="1" i="0" lang="en-GB" sz="2200" u="none" cap="none" strike="noStrike">
                <a:solidFill>
                  <a:srgbClr val="000000"/>
                </a:solidFill>
                <a:latin typeface="Montserrat"/>
                <a:ea typeface="Montserrat"/>
                <a:cs typeface="Montserrat"/>
                <a:sym typeface="Montserrat"/>
              </a:rPr>
              <a:t>Make a list of things you could do to revise.</a:t>
            </a:r>
            <a:endParaRPr b="1" i="0" sz="2200" u="none" cap="none" strike="noStrike">
              <a:solidFill>
                <a:srgbClr val="000000"/>
              </a:solidFill>
              <a:latin typeface="Montserrat"/>
              <a:ea typeface="Montserrat"/>
              <a:cs typeface="Montserrat"/>
              <a:sym typeface="Montserrat"/>
            </a:endParaRPr>
          </a:p>
          <a:p>
            <a:pPr indent="0" lvl="0" marL="0" marR="0" rtl="0" algn="ctr">
              <a:lnSpc>
                <a:spcPct val="100000"/>
              </a:lnSpc>
              <a:spcBef>
                <a:spcPts val="0"/>
              </a:spcBef>
              <a:spcAft>
                <a:spcPts val="0"/>
              </a:spcAft>
              <a:buClr>
                <a:srgbClr val="000000"/>
              </a:buClr>
              <a:buSzPts val="2200"/>
              <a:buFont typeface="Arial"/>
              <a:buNone/>
            </a:pPr>
            <a:r>
              <a:t/>
            </a:r>
            <a:endParaRPr b="1" i="0" sz="2200" u="none" cap="none" strike="noStrike">
              <a:solidFill>
                <a:srgbClr val="000000"/>
              </a:solidFill>
              <a:latin typeface="Montserrat"/>
              <a:ea typeface="Montserrat"/>
              <a:cs typeface="Montserrat"/>
              <a:sym typeface="Montserrat"/>
            </a:endParaRPr>
          </a:p>
        </p:txBody>
      </p:sp>
      <p:sp>
        <p:nvSpPr>
          <p:cNvPr id="165" name="Google Shape;165;p3"/>
          <p:cNvSpPr txBox="1"/>
          <p:nvPr/>
        </p:nvSpPr>
        <p:spPr>
          <a:xfrm>
            <a:off x="126150" y="5877575"/>
            <a:ext cx="8884800" cy="833400"/>
          </a:xfrm>
          <a:prstGeom prst="rect">
            <a:avLst/>
          </a:prstGeom>
          <a:solidFill>
            <a:srgbClr val="B6D7A8"/>
          </a:solid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200"/>
              <a:buFont typeface="Arial"/>
              <a:buNone/>
            </a:pPr>
            <a:r>
              <a:rPr b="1" i="0" lang="en-GB" sz="2200" u="sng" cap="none" strike="noStrike">
                <a:solidFill>
                  <a:srgbClr val="000000"/>
                </a:solidFill>
                <a:latin typeface="Montserrat"/>
                <a:ea typeface="Montserrat"/>
                <a:cs typeface="Montserrat"/>
                <a:sym typeface="Montserrat"/>
              </a:rPr>
              <a:t>Challenge:</a:t>
            </a:r>
            <a:r>
              <a:rPr b="0" i="0" lang="en-GB" sz="2200" u="none" cap="none" strike="noStrike">
                <a:solidFill>
                  <a:srgbClr val="000000"/>
                </a:solidFill>
                <a:latin typeface="Montserrat"/>
                <a:ea typeface="Montserrat"/>
                <a:cs typeface="Montserrat"/>
                <a:sym typeface="Montserrat"/>
              </a:rPr>
              <a:t> Which of these activities would be the most effective for revision? Why?</a:t>
            </a:r>
            <a:endParaRPr b="0" i="0" sz="2200" u="none" cap="none" strike="noStrike">
              <a:solidFill>
                <a:srgbClr val="000000"/>
              </a:solidFill>
              <a:latin typeface="Montserrat"/>
              <a:ea typeface="Montserrat"/>
              <a:cs typeface="Montserrat"/>
              <a:sym typeface="Montserrat"/>
            </a:endParaRPr>
          </a:p>
        </p:txBody>
      </p:sp>
      <p:pic>
        <p:nvPicPr>
          <p:cNvPr id="166" name="Google Shape;166;p3"/>
          <p:cNvPicPr preferRelativeResize="0"/>
          <p:nvPr/>
        </p:nvPicPr>
        <p:blipFill rotWithShape="1">
          <a:blip r:embed="rId3">
            <a:alphaModFix/>
          </a:blip>
          <a:srcRect b="0" l="0" r="0" t="0"/>
          <a:stretch/>
        </p:blipFill>
        <p:spPr>
          <a:xfrm>
            <a:off x="3274149" y="2248638"/>
            <a:ext cx="2595700" cy="2595700"/>
          </a:xfrm>
          <a:prstGeom prst="rect">
            <a:avLst/>
          </a:prstGeom>
          <a:noFill/>
          <a:ln>
            <a:noFill/>
          </a:ln>
        </p:spPr>
      </p:pic>
      <p:pic>
        <p:nvPicPr>
          <p:cNvPr id="167" name="Google Shape;167;p3"/>
          <p:cNvPicPr preferRelativeResize="0"/>
          <p:nvPr/>
        </p:nvPicPr>
        <p:blipFill rotWithShape="1">
          <a:blip r:embed="rId4">
            <a:alphaModFix/>
          </a:blip>
          <a:srcRect b="0" l="0" r="0" t="0"/>
          <a:stretch/>
        </p:blipFill>
        <p:spPr>
          <a:xfrm>
            <a:off x="509250" y="2460175"/>
            <a:ext cx="2172650" cy="2172650"/>
          </a:xfrm>
          <a:prstGeom prst="rect">
            <a:avLst/>
          </a:prstGeom>
          <a:noFill/>
          <a:ln>
            <a:noFill/>
          </a:ln>
        </p:spPr>
      </p:pic>
      <p:pic>
        <p:nvPicPr>
          <p:cNvPr id="168" name="Google Shape;168;p3"/>
          <p:cNvPicPr preferRelativeResize="0"/>
          <p:nvPr/>
        </p:nvPicPr>
        <p:blipFill rotWithShape="1">
          <a:blip r:embed="rId5">
            <a:alphaModFix/>
          </a:blip>
          <a:srcRect b="0" l="0" r="0" t="0"/>
          <a:stretch/>
        </p:blipFill>
        <p:spPr>
          <a:xfrm>
            <a:off x="6462100" y="2460175"/>
            <a:ext cx="2172650" cy="217265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2" name="Shape 172"/>
        <p:cNvGrpSpPr/>
        <p:nvPr/>
      </p:nvGrpSpPr>
      <p:grpSpPr>
        <a:xfrm>
          <a:off x="0" y="0"/>
          <a:ext cx="0" cy="0"/>
          <a:chOff x="0" y="0"/>
          <a:chExt cx="0" cy="0"/>
        </a:xfrm>
      </p:grpSpPr>
      <p:sp>
        <p:nvSpPr>
          <p:cNvPr id="173" name="Google Shape;173;p4"/>
          <p:cNvSpPr txBox="1"/>
          <p:nvPr>
            <p:ph type="title"/>
          </p:nvPr>
        </p:nvSpPr>
        <p:spPr>
          <a:xfrm>
            <a:off x="332650" y="1693600"/>
            <a:ext cx="4674900" cy="44802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SzPts val="1400"/>
              <a:buNone/>
            </a:pPr>
            <a:r>
              <a:rPr b="1" lang="en-GB" sz="3000" u="none" cap="none" strike="noStrike">
                <a:solidFill>
                  <a:srgbClr val="FF0000"/>
                </a:solidFill>
                <a:latin typeface="Montserrat"/>
                <a:ea typeface="Montserrat"/>
                <a:cs typeface="Montserrat"/>
                <a:sym typeface="Montserrat"/>
              </a:rPr>
              <a:t>Learning Objectives</a:t>
            </a:r>
            <a:endParaRPr b="1" sz="3000" u="none" cap="none" strike="noStrike">
              <a:solidFill>
                <a:srgbClr val="FF0000"/>
              </a:solidFill>
              <a:latin typeface="Montserrat"/>
              <a:ea typeface="Montserrat"/>
              <a:cs typeface="Montserrat"/>
              <a:sym typeface="Montserrat"/>
            </a:endParaRPr>
          </a:p>
          <a:p>
            <a:pPr indent="0" lvl="0" marL="0" marR="0" rtl="0" algn="ctr">
              <a:lnSpc>
                <a:spcPct val="100000"/>
              </a:lnSpc>
              <a:spcBef>
                <a:spcPts val="0"/>
              </a:spcBef>
              <a:spcAft>
                <a:spcPts val="0"/>
              </a:spcAft>
              <a:buSzPts val="1400"/>
              <a:buNone/>
            </a:pPr>
            <a:r>
              <a:t/>
            </a:r>
            <a:endParaRPr b="1" sz="3000">
              <a:solidFill>
                <a:srgbClr val="FF0000"/>
              </a:solidFill>
              <a:latin typeface="Montserrat"/>
              <a:ea typeface="Montserrat"/>
              <a:cs typeface="Montserrat"/>
              <a:sym typeface="Montserrat"/>
            </a:endParaRPr>
          </a:p>
          <a:p>
            <a:pPr indent="0" lvl="0" marL="0" marR="0" rtl="0" algn="l">
              <a:lnSpc>
                <a:spcPct val="100000"/>
              </a:lnSpc>
              <a:spcBef>
                <a:spcPts val="0"/>
              </a:spcBef>
              <a:spcAft>
                <a:spcPts val="0"/>
              </a:spcAft>
              <a:buSzPts val="1400"/>
              <a:buNone/>
            </a:pPr>
            <a:r>
              <a:rPr b="1" lang="en-GB" sz="3000">
                <a:solidFill>
                  <a:srgbClr val="000000"/>
                </a:solidFill>
                <a:latin typeface="Montserrat"/>
                <a:ea typeface="Montserrat"/>
                <a:cs typeface="Montserrat"/>
                <a:sym typeface="Montserrat"/>
              </a:rPr>
              <a:t>LO1: </a:t>
            </a:r>
            <a:r>
              <a:rPr lang="en-GB" sz="2200">
                <a:solidFill>
                  <a:srgbClr val="000000"/>
                </a:solidFill>
                <a:latin typeface="Montserrat"/>
                <a:ea typeface="Montserrat"/>
                <a:cs typeface="Montserrat"/>
                <a:sym typeface="Montserrat"/>
              </a:rPr>
              <a:t>To describe the different types of learners</a:t>
            </a:r>
            <a:endParaRPr sz="2200">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SzPts val="1400"/>
              <a:buNone/>
            </a:pPr>
            <a:r>
              <a:rPr b="1" lang="en-GB" sz="3000">
                <a:solidFill>
                  <a:srgbClr val="000000"/>
                </a:solidFill>
                <a:latin typeface="Montserrat"/>
                <a:ea typeface="Montserrat"/>
                <a:cs typeface="Montserrat"/>
                <a:sym typeface="Montserrat"/>
              </a:rPr>
              <a:t>LO2: </a:t>
            </a:r>
            <a:r>
              <a:rPr lang="en-GB" sz="2200">
                <a:solidFill>
                  <a:srgbClr val="000000"/>
                </a:solidFill>
                <a:latin typeface="Montserrat"/>
                <a:ea typeface="Montserrat"/>
                <a:cs typeface="Montserrat"/>
                <a:sym typeface="Montserrat"/>
              </a:rPr>
              <a:t>To identify different types of activities </a:t>
            </a:r>
            <a:endParaRPr sz="2200">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SzPts val="1400"/>
              <a:buNone/>
            </a:pPr>
            <a:r>
              <a:rPr b="1" lang="en-GB" sz="3000">
                <a:solidFill>
                  <a:srgbClr val="000000"/>
                </a:solidFill>
                <a:latin typeface="Montserrat"/>
                <a:ea typeface="Montserrat"/>
                <a:cs typeface="Montserrat"/>
                <a:sym typeface="Montserrat"/>
              </a:rPr>
              <a:t>LO3: </a:t>
            </a:r>
            <a:r>
              <a:rPr lang="en-GB" sz="2200">
                <a:solidFill>
                  <a:srgbClr val="000000"/>
                </a:solidFill>
                <a:latin typeface="Montserrat"/>
                <a:ea typeface="Montserrat"/>
                <a:cs typeface="Montserrat"/>
                <a:sym typeface="Montserrat"/>
              </a:rPr>
              <a:t>To practise a revision sequence</a:t>
            </a:r>
            <a:endParaRPr sz="2200">
              <a:solidFill>
                <a:srgbClr val="000000"/>
              </a:solidFill>
              <a:latin typeface="Montserrat"/>
              <a:ea typeface="Montserrat"/>
              <a:cs typeface="Montserrat"/>
              <a:sym typeface="Montserrat"/>
            </a:endParaRPr>
          </a:p>
        </p:txBody>
      </p:sp>
      <p:sp>
        <p:nvSpPr>
          <p:cNvPr id="174" name="Google Shape;174;p4"/>
          <p:cNvSpPr txBox="1"/>
          <p:nvPr/>
        </p:nvSpPr>
        <p:spPr>
          <a:xfrm>
            <a:off x="175200" y="134900"/>
            <a:ext cx="8785200" cy="1068300"/>
          </a:xfrm>
          <a:prstGeom prst="rect">
            <a:avLst/>
          </a:prstGeom>
          <a:solidFill>
            <a:schemeClr val="dk2"/>
          </a:solidFill>
          <a:ln cap="flat" cmpd="sng" w="38100">
            <a:solidFill>
              <a:schemeClr val="dk2"/>
            </a:solidFill>
            <a:prstDash val="solid"/>
            <a:round/>
            <a:headEnd len="sm" w="sm" type="none"/>
            <a:tailEnd len="sm" w="sm" type="none"/>
          </a:ln>
          <a:effectLst>
            <a:outerShdw blurRad="40000" rotWithShape="0" dir="5400000" dist="20000">
              <a:srgbClr val="000000">
                <a:alpha val="3686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rPr b="1" i="0" lang="en-GB" sz="4000" u="none" cap="none" strike="noStrike">
                <a:solidFill>
                  <a:schemeClr val="lt1"/>
                </a:solidFill>
                <a:latin typeface="Montserrat"/>
                <a:ea typeface="Montserrat"/>
                <a:cs typeface="Montserrat"/>
                <a:sym typeface="Montserrat"/>
              </a:rPr>
              <a:t>How to revise</a:t>
            </a:r>
            <a:endParaRPr b="1" i="0" sz="4000" u="none" cap="none" strike="noStrike">
              <a:solidFill>
                <a:schemeClr val="lt1"/>
              </a:solidFill>
              <a:latin typeface="Montserrat"/>
              <a:ea typeface="Montserrat"/>
              <a:cs typeface="Montserrat"/>
              <a:sym typeface="Montserrat"/>
            </a:endParaRPr>
          </a:p>
        </p:txBody>
      </p:sp>
      <p:pic>
        <p:nvPicPr>
          <p:cNvPr id="175" name="Google Shape;175;p4"/>
          <p:cNvPicPr preferRelativeResize="0"/>
          <p:nvPr/>
        </p:nvPicPr>
        <p:blipFill rotWithShape="1">
          <a:blip r:embed="rId3">
            <a:alphaModFix/>
          </a:blip>
          <a:srcRect b="0" l="0" r="0" t="0"/>
          <a:stretch/>
        </p:blipFill>
        <p:spPr>
          <a:xfrm>
            <a:off x="4695700" y="2533888"/>
            <a:ext cx="4094950" cy="3071213"/>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9" name="Shape 179"/>
        <p:cNvGrpSpPr/>
        <p:nvPr/>
      </p:nvGrpSpPr>
      <p:grpSpPr>
        <a:xfrm>
          <a:off x="0" y="0"/>
          <a:ext cx="0" cy="0"/>
          <a:chOff x="0" y="0"/>
          <a:chExt cx="0" cy="0"/>
        </a:xfrm>
      </p:grpSpPr>
      <p:sp>
        <p:nvSpPr>
          <p:cNvPr id="180" name="Google Shape;180;g6cb7472f55_0_22"/>
          <p:cNvSpPr/>
          <p:nvPr/>
        </p:nvSpPr>
        <p:spPr>
          <a:xfrm>
            <a:off x="125150" y="126075"/>
            <a:ext cx="8884800" cy="567000"/>
          </a:xfrm>
          <a:prstGeom prst="rect">
            <a:avLst/>
          </a:prstGeom>
          <a:solidFill>
            <a:schemeClr val="dk2"/>
          </a:solidFill>
          <a:ln cap="flat" cmpd="sng" w="25400">
            <a:solidFill>
              <a:schemeClr val="dk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rPr b="1" i="0" lang="en-GB" sz="3000" u="none" cap="none" strike="noStrike">
                <a:solidFill>
                  <a:schemeClr val="lt1"/>
                </a:solidFill>
                <a:latin typeface="Montserrat"/>
                <a:ea typeface="Montserrat"/>
                <a:cs typeface="Montserrat"/>
                <a:sym typeface="Montserrat"/>
              </a:rPr>
              <a:t>Why do we revise?</a:t>
            </a:r>
            <a:endParaRPr b="1" i="0" sz="3000" u="none" cap="none" strike="noStrike">
              <a:solidFill>
                <a:schemeClr val="lt1"/>
              </a:solidFill>
              <a:latin typeface="Montserrat"/>
              <a:ea typeface="Montserrat"/>
              <a:cs typeface="Montserrat"/>
              <a:sym typeface="Montserrat"/>
            </a:endParaRPr>
          </a:p>
        </p:txBody>
      </p:sp>
      <p:pic>
        <p:nvPicPr>
          <p:cNvPr id="181" name="Google Shape;181;g6cb7472f55_0_22"/>
          <p:cNvPicPr preferRelativeResize="0"/>
          <p:nvPr/>
        </p:nvPicPr>
        <p:blipFill rotWithShape="1">
          <a:blip r:embed="rId3">
            <a:alphaModFix/>
          </a:blip>
          <a:srcRect b="0" l="0" r="0" t="0"/>
          <a:stretch/>
        </p:blipFill>
        <p:spPr>
          <a:xfrm>
            <a:off x="125150" y="1420538"/>
            <a:ext cx="8884799" cy="4186674"/>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5" name="Shape 185"/>
        <p:cNvGrpSpPr/>
        <p:nvPr/>
      </p:nvGrpSpPr>
      <p:grpSpPr>
        <a:xfrm>
          <a:off x="0" y="0"/>
          <a:ext cx="0" cy="0"/>
          <a:chOff x="0" y="0"/>
          <a:chExt cx="0" cy="0"/>
        </a:xfrm>
      </p:grpSpPr>
      <p:sp>
        <p:nvSpPr>
          <p:cNvPr id="186" name="Google Shape;186;g6cd56f97bf_0_36"/>
          <p:cNvSpPr/>
          <p:nvPr/>
        </p:nvSpPr>
        <p:spPr>
          <a:xfrm>
            <a:off x="125150" y="126075"/>
            <a:ext cx="8884800" cy="567000"/>
          </a:xfrm>
          <a:prstGeom prst="rect">
            <a:avLst/>
          </a:prstGeom>
          <a:solidFill>
            <a:schemeClr val="dk2"/>
          </a:solidFill>
          <a:ln cap="flat" cmpd="sng" w="25400">
            <a:solidFill>
              <a:schemeClr val="dk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rPr b="1" i="0" lang="en-GB" sz="3000" u="none" cap="none" strike="noStrike">
                <a:solidFill>
                  <a:schemeClr val="lt1"/>
                </a:solidFill>
                <a:latin typeface="Montserrat"/>
                <a:ea typeface="Montserrat"/>
                <a:cs typeface="Montserrat"/>
                <a:sym typeface="Montserrat"/>
              </a:rPr>
              <a:t>Why do we revise?</a:t>
            </a:r>
            <a:endParaRPr b="1" i="0" sz="3000" u="none" cap="none" strike="noStrike">
              <a:solidFill>
                <a:schemeClr val="lt1"/>
              </a:solidFill>
              <a:latin typeface="Montserrat"/>
              <a:ea typeface="Montserrat"/>
              <a:cs typeface="Montserrat"/>
              <a:sym typeface="Montserrat"/>
            </a:endParaRPr>
          </a:p>
        </p:txBody>
      </p:sp>
      <p:pic>
        <p:nvPicPr>
          <p:cNvPr id="187" name="Google Shape;187;g6cd56f97bf_0_36"/>
          <p:cNvPicPr preferRelativeResize="0"/>
          <p:nvPr/>
        </p:nvPicPr>
        <p:blipFill rotWithShape="1">
          <a:blip r:embed="rId3">
            <a:alphaModFix/>
          </a:blip>
          <a:srcRect b="0" l="0" r="0" t="0"/>
          <a:stretch/>
        </p:blipFill>
        <p:spPr>
          <a:xfrm>
            <a:off x="1585075" y="857350"/>
            <a:ext cx="5964948" cy="2810799"/>
          </a:xfrm>
          <a:prstGeom prst="rect">
            <a:avLst/>
          </a:prstGeom>
          <a:noFill/>
          <a:ln>
            <a:noFill/>
          </a:ln>
        </p:spPr>
      </p:pic>
      <p:sp>
        <p:nvSpPr>
          <p:cNvPr id="188" name="Google Shape;188;g6cd56f97bf_0_36"/>
          <p:cNvSpPr txBox="1"/>
          <p:nvPr/>
        </p:nvSpPr>
        <p:spPr>
          <a:xfrm>
            <a:off x="137750" y="3809600"/>
            <a:ext cx="5964900" cy="2810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rgbClr val="000000"/>
                </a:solidFill>
                <a:latin typeface="Montserrat"/>
                <a:ea typeface="Montserrat"/>
                <a:cs typeface="Montserrat"/>
                <a:sym typeface="Montserrat"/>
              </a:rPr>
              <a:t>At the end of a lesson, the things you have learnt are in your-short term memory. </a:t>
            </a:r>
            <a:endParaRPr b="0" i="0" sz="18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rgbClr val="000000"/>
                </a:solidFill>
                <a:latin typeface="Montserrat"/>
                <a:ea typeface="Montserrat"/>
                <a:cs typeface="Montserrat"/>
                <a:sym typeface="Montserrat"/>
              </a:rPr>
              <a:t>You have to keep ‘retrieving’ this information and using it, otherwise it will disappear. </a:t>
            </a:r>
            <a:r>
              <a:rPr b="1" i="0" lang="en-GB" sz="1800" u="none" cap="none" strike="noStrike">
                <a:solidFill>
                  <a:srgbClr val="FF0000"/>
                </a:solidFill>
                <a:latin typeface="Montserrat"/>
                <a:ea typeface="Montserrat"/>
                <a:cs typeface="Montserrat"/>
                <a:sym typeface="Montserrat"/>
              </a:rPr>
              <a:t>Thinking hard about something is what pushes it from short-term to long-term. </a:t>
            </a:r>
            <a:endParaRPr b="1" i="0" sz="1800" u="none" cap="none" strike="noStrike">
              <a:solidFill>
                <a:srgbClr val="FF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rgbClr val="000000"/>
                </a:solidFill>
                <a:latin typeface="Montserrat"/>
                <a:ea typeface="Montserrat"/>
                <a:cs typeface="Montserrat"/>
                <a:sym typeface="Montserrat"/>
              </a:rPr>
              <a:t>In an exam, you only have your long-term memory. </a:t>
            </a:r>
            <a:endParaRPr b="0" i="0" sz="1800" u="none" cap="none" strike="noStrike">
              <a:solidFill>
                <a:srgbClr val="000000"/>
              </a:solidFill>
              <a:latin typeface="Montserrat"/>
              <a:ea typeface="Montserrat"/>
              <a:cs typeface="Montserrat"/>
              <a:sym typeface="Montserrat"/>
            </a:endParaRPr>
          </a:p>
        </p:txBody>
      </p:sp>
      <p:pic>
        <p:nvPicPr>
          <p:cNvPr id="189" name="Google Shape;189;g6cd56f97bf_0_36"/>
          <p:cNvPicPr preferRelativeResize="0"/>
          <p:nvPr/>
        </p:nvPicPr>
        <p:blipFill rotWithShape="1">
          <a:blip r:embed="rId4">
            <a:alphaModFix/>
          </a:blip>
          <a:srcRect b="0" l="0" r="0" t="0"/>
          <a:stretch/>
        </p:blipFill>
        <p:spPr>
          <a:xfrm>
            <a:off x="6314575" y="3984150"/>
            <a:ext cx="2461625" cy="246162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93" name="Shape 193"/>
        <p:cNvGrpSpPr/>
        <p:nvPr/>
      </p:nvGrpSpPr>
      <p:grpSpPr>
        <a:xfrm>
          <a:off x="0" y="0"/>
          <a:ext cx="0" cy="0"/>
          <a:chOff x="0" y="0"/>
          <a:chExt cx="0" cy="0"/>
        </a:xfrm>
      </p:grpSpPr>
      <p:sp>
        <p:nvSpPr>
          <p:cNvPr id="194" name="Google Shape;194;g6cb7472f55_0_30"/>
          <p:cNvSpPr/>
          <p:nvPr/>
        </p:nvSpPr>
        <p:spPr>
          <a:xfrm>
            <a:off x="125150" y="126075"/>
            <a:ext cx="8884800" cy="592200"/>
          </a:xfrm>
          <a:prstGeom prst="rect">
            <a:avLst/>
          </a:prstGeom>
          <a:solidFill>
            <a:schemeClr val="dk2"/>
          </a:solidFill>
          <a:ln cap="flat" cmpd="sng" w="25400">
            <a:solidFill>
              <a:schemeClr val="dk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rPr b="1" i="0" lang="en-GB" sz="3000" u="none" cap="none" strike="noStrike">
                <a:solidFill>
                  <a:schemeClr val="lt1"/>
                </a:solidFill>
                <a:latin typeface="Montserrat"/>
                <a:ea typeface="Montserrat"/>
                <a:cs typeface="Montserrat"/>
                <a:sym typeface="Montserrat"/>
              </a:rPr>
              <a:t>Using metacognition to help us revise</a:t>
            </a:r>
            <a:endParaRPr b="1" i="0" sz="3000" u="none" cap="none" strike="noStrike">
              <a:solidFill>
                <a:schemeClr val="lt1"/>
              </a:solidFill>
              <a:latin typeface="Montserrat"/>
              <a:ea typeface="Montserrat"/>
              <a:cs typeface="Montserrat"/>
              <a:sym typeface="Montserrat"/>
            </a:endParaRPr>
          </a:p>
        </p:txBody>
      </p:sp>
      <p:sp>
        <p:nvSpPr>
          <p:cNvPr id="195" name="Google Shape;195;g6cb7472f55_0_30"/>
          <p:cNvSpPr txBox="1"/>
          <p:nvPr/>
        </p:nvSpPr>
        <p:spPr>
          <a:xfrm>
            <a:off x="850500" y="1117313"/>
            <a:ext cx="7443000" cy="1472400"/>
          </a:xfrm>
          <a:prstGeom prst="rect">
            <a:avLst/>
          </a:prstGeom>
          <a:noFill/>
          <a:ln cap="flat" cmpd="sng" w="19050">
            <a:solidFill>
              <a:srgbClr val="38761D"/>
            </a:solidFill>
            <a:prstDash val="solid"/>
            <a:round/>
            <a:headEnd len="sm" w="sm" type="none"/>
            <a:tailEnd len="sm" w="sm" type="none"/>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000"/>
              <a:buFont typeface="Arial"/>
              <a:buNone/>
            </a:pPr>
            <a:r>
              <a:rPr b="1" i="0" lang="en-GB" sz="2000" u="none" cap="none" strike="noStrike">
                <a:solidFill>
                  <a:srgbClr val="38761D"/>
                </a:solidFill>
                <a:latin typeface="Montserrat"/>
                <a:ea typeface="Montserrat"/>
                <a:cs typeface="Montserrat"/>
                <a:sym typeface="Montserrat"/>
              </a:rPr>
              <a:t>Metacognition</a:t>
            </a:r>
            <a:endParaRPr b="1" i="0" sz="2000" u="none" cap="none" strike="noStrike">
              <a:solidFill>
                <a:srgbClr val="38761D"/>
              </a:solidFill>
              <a:latin typeface="Montserrat"/>
              <a:ea typeface="Montserrat"/>
              <a:cs typeface="Montserrat"/>
              <a:sym typeface="Montserrat"/>
            </a:endParaRPr>
          </a:p>
          <a:p>
            <a:pPr indent="0" lvl="0" marL="0" marR="0" rtl="0" algn="ctr">
              <a:lnSpc>
                <a:spcPct val="100000"/>
              </a:lnSpc>
              <a:spcBef>
                <a:spcPts val="0"/>
              </a:spcBef>
              <a:spcAft>
                <a:spcPts val="0"/>
              </a:spcAft>
              <a:buClr>
                <a:srgbClr val="000000"/>
              </a:buClr>
              <a:buSzPts val="2000"/>
              <a:buFont typeface="Arial"/>
              <a:buNone/>
            </a:pPr>
            <a:r>
              <a:t/>
            </a:r>
            <a:endParaRPr b="1" i="0" sz="2000" u="none" cap="none" strike="noStrike">
              <a:solidFill>
                <a:srgbClr val="38761D"/>
              </a:solidFill>
              <a:latin typeface="Montserrat"/>
              <a:ea typeface="Montserrat"/>
              <a:cs typeface="Montserrat"/>
              <a:sym typeface="Montserrat"/>
            </a:endParaRPr>
          </a:p>
          <a:p>
            <a:pPr indent="0" lvl="0" marL="0" marR="0" rtl="0" algn="ctr">
              <a:lnSpc>
                <a:spcPct val="100000"/>
              </a:lnSpc>
              <a:spcBef>
                <a:spcPts val="0"/>
              </a:spcBef>
              <a:spcAft>
                <a:spcPts val="0"/>
              </a:spcAft>
              <a:buClr>
                <a:srgbClr val="000000"/>
              </a:buClr>
              <a:buSzPts val="2000"/>
              <a:buFont typeface="Arial"/>
              <a:buNone/>
            </a:pPr>
            <a:r>
              <a:rPr b="0" i="0" lang="en-GB" sz="2000" u="none" cap="none" strike="noStrike">
                <a:solidFill>
                  <a:srgbClr val="000000"/>
                </a:solidFill>
                <a:latin typeface="Montserrat"/>
                <a:ea typeface="Montserrat"/>
                <a:cs typeface="Montserrat"/>
                <a:sym typeface="Montserrat"/>
              </a:rPr>
              <a:t>You need to understand how to learn something as well as what to learn</a:t>
            </a:r>
            <a:endParaRPr b="0" i="0" sz="2000" u="none" cap="none" strike="noStrike">
              <a:solidFill>
                <a:srgbClr val="000000"/>
              </a:solidFill>
              <a:latin typeface="Montserrat"/>
              <a:ea typeface="Montserrat"/>
              <a:cs typeface="Montserrat"/>
              <a:sym typeface="Montserrat"/>
            </a:endParaRPr>
          </a:p>
        </p:txBody>
      </p:sp>
      <p:sp>
        <p:nvSpPr>
          <p:cNvPr id="196" name="Google Shape;196;g6cb7472f55_0_30"/>
          <p:cNvSpPr txBox="1"/>
          <p:nvPr/>
        </p:nvSpPr>
        <p:spPr>
          <a:xfrm>
            <a:off x="125150" y="2829650"/>
            <a:ext cx="4619100" cy="1472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000"/>
              <a:buFont typeface="Arial"/>
              <a:buNone/>
            </a:pPr>
            <a:r>
              <a:rPr b="0" i="0" lang="en-GB" sz="2000" u="none" cap="none" strike="noStrike">
                <a:solidFill>
                  <a:srgbClr val="000000"/>
                </a:solidFill>
                <a:latin typeface="Montserrat"/>
                <a:ea typeface="Montserrat"/>
                <a:cs typeface="Montserrat"/>
                <a:sym typeface="Montserrat"/>
              </a:rPr>
              <a:t>Metacognition </a:t>
            </a:r>
            <a:r>
              <a:rPr b="1" i="0" lang="en-GB" sz="2000" u="none" cap="none" strike="noStrike">
                <a:solidFill>
                  <a:srgbClr val="FF0000"/>
                </a:solidFill>
                <a:latin typeface="Montserrat"/>
                <a:ea typeface="Montserrat"/>
                <a:cs typeface="Montserrat"/>
                <a:sym typeface="Montserrat"/>
              </a:rPr>
              <a:t>helps you to revise effectively at home</a:t>
            </a:r>
            <a:r>
              <a:rPr b="0" i="0" lang="en-GB" sz="2000" u="none" cap="none" strike="noStrike">
                <a:solidFill>
                  <a:srgbClr val="000000"/>
                </a:solidFill>
                <a:latin typeface="Montserrat"/>
                <a:ea typeface="Montserrat"/>
                <a:cs typeface="Montserrat"/>
                <a:sym typeface="Montserrat"/>
              </a:rPr>
              <a:t>, when you don’t have teachers to help you or tell you what to do. </a:t>
            </a:r>
            <a:endParaRPr b="0" i="0" sz="20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2000"/>
              <a:buFont typeface="Arial"/>
              <a:buNone/>
            </a:pPr>
            <a:r>
              <a:rPr b="0" i="0" lang="en-GB" sz="2000" u="none" cap="none" strike="noStrike">
                <a:solidFill>
                  <a:srgbClr val="000000"/>
                </a:solidFill>
                <a:latin typeface="Montserrat"/>
                <a:ea typeface="Montserrat"/>
                <a:cs typeface="Montserrat"/>
                <a:sym typeface="Montserrat"/>
              </a:rPr>
              <a:t>Independent revision is the </a:t>
            </a:r>
            <a:r>
              <a:rPr b="1" i="0" lang="en-GB" sz="2000" u="none" cap="none" strike="noStrike">
                <a:solidFill>
                  <a:srgbClr val="FF0000"/>
                </a:solidFill>
                <a:latin typeface="Montserrat"/>
                <a:ea typeface="Montserrat"/>
                <a:cs typeface="Montserrat"/>
                <a:sym typeface="Montserrat"/>
              </a:rPr>
              <a:t>key to being successful</a:t>
            </a:r>
            <a:r>
              <a:rPr b="0" i="0" lang="en-GB" sz="2000" u="none" cap="none" strike="noStrike">
                <a:solidFill>
                  <a:srgbClr val="000000"/>
                </a:solidFill>
                <a:latin typeface="Montserrat"/>
                <a:ea typeface="Montserrat"/>
                <a:cs typeface="Montserrat"/>
                <a:sym typeface="Montserrat"/>
              </a:rPr>
              <a:t> in assessments or exams. </a:t>
            </a:r>
            <a:endParaRPr b="0" i="0" sz="2000" u="none" cap="none" strike="noStrike">
              <a:solidFill>
                <a:srgbClr val="000000"/>
              </a:solidFill>
              <a:latin typeface="Montserrat"/>
              <a:ea typeface="Montserrat"/>
              <a:cs typeface="Montserrat"/>
              <a:sym typeface="Montserrat"/>
            </a:endParaRPr>
          </a:p>
        </p:txBody>
      </p:sp>
      <p:pic>
        <p:nvPicPr>
          <p:cNvPr id="197" name="Google Shape;197;g6cb7472f55_0_30"/>
          <p:cNvPicPr preferRelativeResize="0"/>
          <p:nvPr/>
        </p:nvPicPr>
        <p:blipFill rotWithShape="1">
          <a:blip r:embed="rId3">
            <a:alphaModFix/>
          </a:blip>
          <a:srcRect b="0" l="0" r="0" t="0"/>
          <a:stretch/>
        </p:blipFill>
        <p:spPr>
          <a:xfrm>
            <a:off x="4744250" y="2988750"/>
            <a:ext cx="4094950" cy="3071213"/>
          </a:xfrm>
          <a:prstGeom prst="rect">
            <a:avLst/>
          </a:prstGeom>
          <a:noFill/>
          <a:ln>
            <a:noFill/>
          </a:ln>
        </p:spPr>
      </p:pic>
      <p:sp>
        <p:nvSpPr>
          <p:cNvPr id="198" name="Google Shape;198;g6cb7472f55_0_30"/>
          <p:cNvSpPr txBox="1"/>
          <p:nvPr/>
        </p:nvSpPr>
        <p:spPr>
          <a:xfrm>
            <a:off x="321350" y="5509475"/>
            <a:ext cx="4422900" cy="1069500"/>
          </a:xfrm>
          <a:prstGeom prst="rect">
            <a:avLst/>
          </a:prstGeom>
          <a:solidFill>
            <a:srgbClr val="FFE599"/>
          </a:solid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000"/>
              <a:buFont typeface="Arial"/>
              <a:buNone/>
            </a:pPr>
            <a:r>
              <a:rPr b="1" i="0" lang="en-GB" sz="2000" u="none" cap="none" strike="noStrike">
                <a:solidFill>
                  <a:srgbClr val="000000"/>
                </a:solidFill>
                <a:latin typeface="Montserrat"/>
                <a:ea typeface="Montserrat"/>
                <a:cs typeface="Montserrat"/>
                <a:sym typeface="Montserrat"/>
              </a:rPr>
              <a:t>Golden rule of memory: </a:t>
            </a:r>
            <a:endParaRPr b="1" i="0" sz="2000" u="none" cap="none" strike="noStrike">
              <a:solidFill>
                <a:srgbClr val="000000"/>
              </a:solidFill>
              <a:latin typeface="Montserrat"/>
              <a:ea typeface="Montserrat"/>
              <a:cs typeface="Montserrat"/>
              <a:sym typeface="Montserrat"/>
            </a:endParaRPr>
          </a:p>
          <a:p>
            <a:pPr indent="0" lvl="0" marL="0" marR="0" rtl="0" algn="ctr">
              <a:lnSpc>
                <a:spcPct val="100000"/>
              </a:lnSpc>
              <a:spcBef>
                <a:spcPts val="0"/>
              </a:spcBef>
              <a:spcAft>
                <a:spcPts val="0"/>
              </a:spcAft>
              <a:buClr>
                <a:srgbClr val="000000"/>
              </a:buClr>
              <a:buSzPts val="2000"/>
              <a:buFont typeface="Arial"/>
              <a:buNone/>
            </a:pPr>
            <a:r>
              <a:t/>
            </a:r>
            <a:endParaRPr b="0" i="0" sz="2000" u="none" cap="none" strike="noStrike">
              <a:solidFill>
                <a:srgbClr val="000000"/>
              </a:solidFill>
              <a:latin typeface="Montserrat"/>
              <a:ea typeface="Montserrat"/>
              <a:cs typeface="Montserrat"/>
              <a:sym typeface="Montserrat"/>
            </a:endParaRPr>
          </a:p>
          <a:p>
            <a:pPr indent="0" lvl="0" marL="0" marR="0" rtl="0" algn="ctr">
              <a:lnSpc>
                <a:spcPct val="100000"/>
              </a:lnSpc>
              <a:spcBef>
                <a:spcPts val="0"/>
              </a:spcBef>
              <a:spcAft>
                <a:spcPts val="0"/>
              </a:spcAft>
              <a:buClr>
                <a:srgbClr val="000000"/>
              </a:buClr>
              <a:buSzPts val="2000"/>
              <a:buFont typeface="Arial"/>
              <a:buNone/>
            </a:pPr>
            <a:r>
              <a:rPr b="0" i="0" lang="en-GB" sz="2000" u="none" cap="none" strike="noStrike">
                <a:solidFill>
                  <a:srgbClr val="000000"/>
                </a:solidFill>
                <a:latin typeface="Montserrat"/>
                <a:ea typeface="Montserrat"/>
                <a:cs typeface="Montserrat"/>
                <a:sym typeface="Montserrat"/>
              </a:rPr>
              <a:t>If it isn’t difficult, it isn’t working </a:t>
            </a:r>
            <a:endParaRPr b="0" i="0" sz="2000" u="none" cap="none" strike="noStrike">
              <a:solidFill>
                <a:srgbClr val="000000"/>
              </a:solidFill>
              <a:latin typeface="Montserrat"/>
              <a:ea typeface="Montserrat"/>
              <a:cs typeface="Montserrat"/>
              <a:sym typeface="Montserrat"/>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02" name="Shape 202"/>
        <p:cNvGrpSpPr/>
        <p:nvPr/>
      </p:nvGrpSpPr>
      <p:grpSpPr>
        <a:xfrm>
          <a:off x="0" y="0"/>
          <a:ext cx="0" cy="0"/>
          <a:chOff x="0" y="0"/>
          <a:chExt cx="0" cy="0"/>
        </a:xfrm>
      </p:grpSpPr>
      <p:sp>
        <p:nvSpPr>
          <p:cNvPr id="203" name="Google Shape;203;g6cb7472f55_0_83"/>
          <p:cNvSpPr/>
          <p:nvPr/>
        </p:nvSpPr>
        <p:spPr>
          <a:xfrm>
            <a:off x="125150" y="126075"/>
            <a:ext cx="8884800" cy="479100"/>
          </a:xfrm>
          <a:prstGeom prst="rect">
            <a:avLst/>
          </a:prstGeom>
          <a:solidFill>
            <a:schemeClr val="dk2"/>
          </a:solidFill>
          <a:ln cap="flat" cmpd="sng" w="25400">
            <a:solidFill>
              <a:schemeClr val="dk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rPr b="1" i="0" lang="en-GB" sz="3000" u="none" cap="none" strike="noStrike">
                <a:solidFill>
                  <a:schemeClr val="lt1"/>
                </a:solidFill>
                <a:latin typeface="Montserrat"/>
                <a:ea typeface="Montserrat"/>
                <a:cs typeface="Montserrat"/>
                <a:sym typeface="Montserrat"/>
              </a:rPr>
              <a:t>4 types of learners</a:t>
            </a:r>
            <a:endParaRPr b="1" i="0" sz="3000" u="none" cap="none" strike="noStrike">
              <a:solidFill>
                <a:schemeClr val="lt1"/>
              </a:solidFill>
              <a:latin typeface="Montserrat"/>
              <a:ea typeface="Montserrat"/>
              <a:cs typeface="Montserrat"/>
              <a:sym typeface="Montserrat"/>
            </a:endParaRPr>
          </a:p>
        </p:txBody>
      </p:sp>
      <p:sp>
        <p:nvSpPr>
          <p:cNvPr id="204" name="Google Shape;204;g6cb7472f55_0_83"/>
          <p:cNvSpPr txBox="1"/>
          <p:nvPr/>
        </p:nvSpPr>
        <p:spPr>
          <a:xfrm>
            <a:off x="163900" y="5575575"/>
            <a:ext cx="8884800" cy="1182900"/>
          </a:xfrm>
          <a:prstGeom prst="rect">
            <a:avLst/>
          </a:prstGeom>
          <a:solidFill>
            <a:srgbClr val="B6D7A8"/>
          </a:solid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200"/>
              <a:buFont typeface="Arial"/>
              <a:buNone/>
            </a:pPr>
            <a:r>
              <a:rPr b="1" i="0" lang="en-GB" sz="2200" u="sng" cap="none" strike="noStrike">
                <a:solidFill>
                  <a:srgbClr val="000000"/>
                </a:solidFill>
                <a:latin typeface="Montserrat"/>
                <a:ea typeface="Montserrat"/>
                <a:cs typeface="Montserrat"/>
                <a:sym typeface="Montserrat"/>
              </a:rPr>
              <a:t>Challenge:</a:t>
            </a:r>
            <a:r>
              <a:rPr b="0" i="0" lang="en-GB" sz="2200" u="none" cap="none" strike="noStrike">
                <a:solidFill>
                  <a:srgbClr val="000000"/>
                </a:solidFill>
                <a:latin typeface="Montserrat"/>
                <a:ea typeface="Montserrat"/>
                <a:cs typeface="Montserrat"/>
                <a:sym typeface="Montserrat"/>
              </a:rPr>
              <a:t> Add a sentence to your summary sheet explaining which type of learning you think you are and which you want to be. Make sure you say why. </a:t>
            </a:r>
            <a:endParaRPr b="0" i="0" sz="2200" u="none" cap="none" strike="noStrike">
              <a:solidFill>
                <a:srgbClr val="000000"/>
              </a:solidFill>
              <a:latin typeface="Montserrat"/>
              <a:ea typeface="Montserrat"/>
              <a:cs typeface="Montserrat"/>
              <a:sym typeface="Montserrat"/>
            </a:endParaRPr>
          </a:p>
        </p:txBody>
      </p:sp>
      <p:sp>
        <p:nvSpPr>
          <p:cNvPr id="205" name="Google Shape;205;g6cb7472f55_0_83"/>
          <p:cNvSpPr txBox="1"/>
          <p:nvPr/>
        </p:nvSpPr>
        <p:spPr>
          <a:xfrm>
            <a:off x="1935175" y="4015575"/>
            <a:ext cx="7041000" cy="7719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1200"/>
              </a:spcBef>
              <a:spcAft>
                <a:spcPts val="0"/>
              </a:spcAft>
              <a:buClr>
                <a:srgbClr val="000000"/>
              </a:buClr>
              <a:buSzPts val="1800"/>
              <a:buFont typeface="Arial"/>
              <a:buNone/>
            </a:pPr>
            <a:r>
              <a:rPr b="1" i="0" lang="en-GB" sz="1800" u="none" cap="none" strike="noStrike">
                <a:solidFill>
                  <a:srgbClr val="FFC000"/>
                </a:solidFill>
                <a:latin typeface="Montserrat"/>
                <a:ea typeface="Montserrat"/>
                <a:cs typeface="Montserrat"/>
                <a:sym typeface="Montserrat"/>
              </a:rPr>
              <a:t>⭐⭐</a:t>
            </a:r>
            <a:r>
              <a:rPr b="1" i="0" lang="en-GB" sz="1800" u="none" cap="none" strike="noStrike">
                <a:solidFill>
                  <a:srgbClr val="38761D"/>
                </a:solidFill>
                <a:latin typeface="Montserrat"/>
                <a:ea typeface="Montserrat"/>
                <a:cs typeface="Montserrat"/>
                <a:sym typeface="Montserrat"/>
              </a:rPr>
              <a:t>Level 4: </a:t>
            </a:r>
            <a:r>
              <a:rPr b="0" i="0" lang="en-GB" sz="1800" u="none" cap="none" strike="noStrike">
                <a:solidFill>
                  <a:schemeClr val="dk1"/>
                </a:solidFill>
                <a:latin typeface="Montserrat"/>
                <a:ea typeface="Montserrat"/>
                <a:cs typeface="Montserrat"/>
                <a:sym typeface="Montserrat"/>
              </a:rPr>
              <a:t>You can identify what you need to revise. You know when you have learnt enough to move on, when you need to go back a step, or change the activity. </a:t>
            </a:r>
            <a:endParaRPr b="0" i="0" sz="1800" u="none" cap="none" strike="noStrike">
              <a:solidFill>
                <a:srgbClr val="000000"/>
              </a:solidFill>
              <a:latin typeface="Arial"/>
              <a:ea typeface="Arial"/>
              <a:cs typeface="Arial"/>
              <a:sym typeface="Arial"/>
            </a:endParaRPr>
          </a:p>
        </p:txBody>
      </p:sp>
      <p:sp>
        <p:nvSpPr>
          <p:cNvPr id="206" name="Google Shape;206;g6cb7472f55_0_83"/>
          <p:cNvSpPr txBox="1"/>
          <p:nvPr/>
        </p:nvSpPr>
        <p:spPr>
          <a:xfrm>
            <a:off x="125150" y="731875"/>
            <a:ext cx="8884800" cy="10602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1200"/>
              </a:spcBef>
              <a:spcAft>
                <a:spcPts val="0"/>
              </a:spcAft>
              <a:buClr>
                <a:srgbClr val="000000"/>
              </a:buClr>
              <a:buSzPts val="1800"/>
              <a:buFont typeface="Arial"/>
              <a:buNone/>
            </a:pPr>
            <a:r>
              <a:rPr b="1" i="0" lang="en-GB" sz="1800" u="none" cap="none" strike="noStrike">
                <a:solidFill>
                  <a:schemeClr val="dk1"/>
                </a:solidFill>
                <a:latin typeface="Montserrat"/>
                <a:ea typeface="Montserrat"/>
                <a:cs typeface="Montserrat"/>
                <a:sym typeface="Montserrat"/>
              </a:rPr>
              <a:t>Level 1: </a:t>
            </a:r>
            <a:r>
              <a:rPr b="0" i="0" lang="en-GB" sz="1800" u="none" cap="none" strike="noStrike">
                <a:solidFill>
                  <a:schemeClr val="dk1"/>
                </a:solidFill>
                <a:latin typeface="Montserrat"/>
                <a:ea typeface="Montserrat"/>
                <a:cs typeface="Montserrat"/>
                <a:sym typeface="Montserrat"/>
              </a:rPr>
              <a:t>You don’t really understand how to revise and so don’t know where to start.</a:t>
            </a:r>
            <a:endParaRPr b="0" i="0" sz="1800" u="none" cap="none" strike="noStrike">
              <a:solidFill>
                <a:srgbClr val="000000"/>
              </a:solidFill>
              <a:latin typeface="Arial"/>
              <a:ea typeface="Arial"/>
              <a:cs typeface="Arial"/>
              <a:sym typeface="Arial"/>
            </a:endParaRPr>
          </a:p>
        </p:txBody>
      </p:sp>
      <p:sp>
        <p:nvSpPr>
          <p:cNvPr id="207" name="Google Shape;207;g6cb7472f55_0_83"/>
          <p:cNvSpPr txBox="1"/>
          <p:nvPr/>
        </p:nvSpPr>
        <p:spPr>
          <a:xfrm>
            <a:off x="125150" y="1648275"/>
            <a:ext cx="8921100" cy="10602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1200"/>
              </a:spcBef>
              <a:spcAft>
                <a:spcPts val="0"/>
              </a:spcAft>
              <a:buClr>
                <a:srgbClr val="000000"/>
              </a:buClr>
              <a:buSzPts val="1800"/>
              <a:buFont typeface="Arial"/>
              <a:buNone/>
            </a:pPr>
            <a:r>
              <a:rPr b="1" i="0" lang="en-GB" sz="1800" u="none" cap="none" strike="noStrike">
                <a:solidFill>
                  <a:schemeClr val="dk1"/>
                </a:solidFill>
                <a:latin typeface="Montserrat"/>
                <a:ea typeface="Montserrat"/>
                <a:cs typeface="Montserrat"/>
                <a:sym typeface="Montserrat"/>
              </a:rPr>
              <a:t>Level 2: </a:t>
            </a:r>
            <a:r>
              <a:rPr b="0" i="0" lang="en-GB" sz="1800" u="none" cap="none" strike="noStrike">
                <a:solidFill>
                  <a:schemeClr val="dk1"/>
                </a:solidFill>
                <a:latin typeface="Montserrat"/>
                <a:ea typeface="Montserrat"/>
                <a:cs typeface="Montserrat"/>
                <a:sym typeface="Montserrat"/>
              </a:rPr>
              <a:t>You know what activities you like to complete (e.g. mindmaps) but you’re not sure why, and you often stick to topics you are comfortable with.</a:t>
            </a:r>
            <a:endParaRPr b="0" i="0" sz="1800" u="none" cap="none" strike="noStrike">
              <a:solidFill>
                <a:srgbClr val="000000"/>
              </a:solidFill>
              <a:latin typeface="Arial"/>
              <a:ea typeface="Arial"/>
              <a:cs typeface="Arial"/>
              <a:sym typeface="Arial"/>
            </a:endParaRPr>
          </a:p>
        </p:txBody>
      </p:sp>
      <p:sp>
        <p:nvSpPr>
          <p:cNvPr id="208" name="Google Shape;208;g6cb7472f55_0_83"/>
          <p:cNvSpPr txBox="1"/>
          <p:nvPr/>
        </p:nvSpPr>
        <p:spPr>
          <a:xfrm>
            <a:off x="2007925" y="2708475"/>
            <a:ext cx="7041000" cy="13071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1200"/>
              </a:spcBef>
              <a:spcAft>
                <a:spcPts val="0"/>
              </a:spcAft>
              <a:buClr>
                <a:srgbClr val="000000"/>
              </a:buClr>
              <a:buSzPts val="1800"/>
              <a:buFont typeface="Arial"/>
              <a:buNone/>
            </a:pPr>
            <a:r>
              <a:rPr b="1" i="0" lang="en-GB" sz="1800" u="none" cap="none" strike="noStrike">
                <a:solidFill>
                  <a:srgbClr val="FFC000"/>
                </a:solidFill>
                <a:latin typeface="Montserrat"/>
                <a:ea typeface="Montserrat"/>
                <a:cs typeface="Montserrat"/>
                <a:sym typeface="Montserrat"/>
              </a:rPr>
              <a:t>⭐</a:t>
            </a:r>
            <a:r>
              <a:rPr b="1" i="0" lang="en-GB" sz="1800" u="none" cap="none" strike="noStrike">
                <a:solidFill>
                  <a:srgbClr val="38761D"/>
                </a:solidFill>
                <a:latin typeface="Montserrat"/>
                <a:ea typeface="Montserrat"/>
                <a:cs typeface="Montserrat"/>
                <a:sym typeface="Montserrat"/>
              </a:rPr>
              <a:t>Level 3: </a:t>
            </a:r>
            <a:r>
              <a:rPr b="1" i="0" lang="en-GB" sz="1800" u="none" cap="none" strike="noStrike">
                <a:solidFill>
                  <a:schemeClr val="dk1"/>
                </a:solidFill>
                <a:latin typeface="Montserrat"/>
                <a:ea typeface="Montserrat"/>
                <a:cs typeface="Montserrat"/>
                <a:sym typeface="Montserrat"/>
              </a:rPr>
              <a:t> </a:t>
            </a:r>
            <a:r>
              <a:rPr b="0" i="0" lang="en-GB" sz="1800" u="none" cap="none" strike="noStrike">
                <a:solidFill>
                  <a:schemeClr val="dk1"/>
                </a:solidFill>
                <a:latin typeface="Montserrat"/>
                <a:ea typeface="Montserrat"/>
                <a:cs typeface="Montserrat"/>
                <a:sym typeface="Montserrat"/>
              </a:rPr>
              <a:t>You can plan a revision strategy based on what you need to revise but you struggle to change that strategy if something’s not working. </a:t>
            </a:r>
            <a:endParaRPr b="0" i="0" sz="1800" u="none" cap="none" strike="noStrike">
              <a:solidFill>
                <a:srgbClr val="000000"/>
              </a:solidFill>
              <a:latin typeface="Arial"/>
              <a:ea typeface="Arial"/>
              <a:cs typeface="Arial"/>
              <a:sym typeface="Arial"/>
            </a:endParaRPr>
          </a:p>
        </p:txBody>
      </p:sp>
      <p:sp>
        <p:nvSpPr>
          <p:cNvPr id="209" name="Google Shape;209;g6cb7472f55_0_83"/>
          <p:cNvSpPr txBox="1"/>
          <p:nvPr/>
        </p:nvSpPr>
        <p:spPr>
          <a:xfrm>
            <a:off x="288575" y="3642250"/>
            <a:ext cx="1088100" cy="594000"/>
          </a:xfrm>
          <a:prstGeom prst="rect">
            <a:avLst/>
          </a:prstGeom>
          <a:noFill/>
          <a:ln cap="flat" cmpd="sng" w="9525">
            <a:solidFill>
              <a:srgbClr val="FF0000"/>
            </a:solidFill>
            <a:prstDash val="solid"/>
            <a:round/>
            <a:headEnd len="sm" w="sm" type="none"/>
            <a:tailEnd len="sm" w="sm" type="none"/>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500"/>
              <a:buFont typeface="Arial"/>
              <a:buNone/>
            </a:pPr>
            <a:r>
              <a:rPr b="0" i="0" lang="en-GB" sz="2500" u="none" cap="none" strike="noStrike">
                <a:solidFill>
                  <a:srgbClr val="FF0000"/>
                </a:solidFill>
                <a:latin typeface="Montserrat"/>
                <a:ea typeface="Montserrat"/>
                <a:cs typeface="Montserrat"/>
                <a:sym typeface="Montserrat"/>
              </a:rPr>
              <a:t>Y11: </a:t>
            </a:r>
            <a:endParaRPr b="0" i="0" sz="2500" u="none" cap="none" strike="noStrike">
              <a:solidFill>
                <a:srgbClr val="FF0000"/>
              </a:solidFill>
              <a:latin typeface="Montserrat"/>
              <a:ea typeface="Montserrat"/>
              <a:cs typeface="Montserrat"/>
              <a:sym typeface="Montserrat"/>
            </a:endParaRPr>
          </a:p>
        </p:txBody>
      </p:sp>
      <p:cxnSp>
        <p:nvCxnSpPr>
          <p:cNvPr id="210" name="Google Shape;210;g6cb7472f55_0_83"/>
          <p:cNvCxnSpPr>
            <a:stCxn id="209" idx="3"/>
          </p:cNvCxnSpPr>
          <p:nvPr/>
        </p:nvCxnSpPr>
        <p:spPr>
          <a:xfrm>
            <a:off x="1376675" y="3939250"/>
            <a:ext cx="439800" cy="8700"/>
          </a:xfrm>
          <a:prstGeom prst="straightConnector1">
            <a:avLst/>
          </a:prstGeom>
          <a:noFill/>
          <a:ln cap="flat" cmpd="sng" w="28575">
            <a:solidFill>
              <a:srgbClr val="FF0000"/>
            </a:solidFill>
            <a:prstDash val="solid"/>
            <a:round/>
            <a:headEnd len="sm" w="sm" type="none"/>
            <a:tailEnd len="med" w="med" type="triangle"/>
          </a:ln>
        </p:spPr>
      </p:cxn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15" name="Shape 215"/>
        <p:cNvGrpSpPr/>
        <p:nvPr/>
      </p:nvGrpSpPr>
      <p:grpSpPr>
        <a:xfrm>
          <a:off x="0" y="0"/>
          <a:ext cx="0" cy="0"/>
          <a:chOff x="0" y="0"/>
          <a:chExt cx="0" cy="0"/>
        </a:xfrm>
      </p:grpSpPr>
      <p:graphicFrame>
        <p:nvGraphicFramePr>
          <p:cNvPr id="216" name="Google Shape;216;g6cd56f97bf_0_16"/>
          <p:cNvGraphicFramePr/>
          <p:nvPr/>
        </p:nvGraphicFramePr>
        <p:xfrm>
          <a:off x="4753250" y="2085325"/>
          <a:ext cx="3000000" cy="3000000"/>
        </p:xfrm>
        <a:graphic>
          <a:graphicData uri="http://schemas.openxmlformats.org/drawingml/2006/table">
            <a:tbl>
              <a:tblPr>
                <a:noFill/>
                <a:tableStyleId>{5899DA8D-E4E2-4944-B2C7-510689BBE578}</a:tableStyleId>
              </a:tblPr>
              <a:tblGrid>
                <a:gridCol w="1134300"/>
                <a:gridCol w="1211775"/>
                <a:gridCol w="898000"/>
                <a:gridCol w="1146575"/>
              </a:tblGrid>
              <a:tr h="381000">
                <a:tc>
                  <a:txBody>
                    <a:bodyPr/>
                    <a:lstStyle/>
                    <a:p>
                      <a:pPr indent="0" lvl="0" marL="0" marR="0" rtl="0" algn="l">
                        <a:lnSpc>
                          <a:spcPct val="100000"/>
                        </a:lnSpc>
                        <a:spcBef>
                          <a:spcPts val="0"/>
                        </a:spcBef>
                        <a:spcAft>
                          <a:spcPts val="0"/>
                        </a:spcAft>
                        <a:buClr>
                          <a:srgbClr val="000000"/>
                        </a:buClr>
                        <a:buSzPts val="1200"/>
                        <a:buFont typeface="Arial"/>
                        <a:buNone/>
                      </a:pPr>
                      <a:r>
                        <a:rPr lang="en-GB" sz="1200" u="sng" cap="none" strike="noStrike">
                          <a:latin typeface="Montserrat"/>
                          <a:ea typeface="Montserrat"/>
                          <a:cs typeface="Montserrat"/>
                          <a:sym typeface="Montserrat"/>
                        </a:rPr>
                        <a:t>Level 1: </a:t>
                      </a:r>
                      <a:r>
                        <a:rPr lang="en-GB" sz="1200" u="none" cap="none" strike="noStrike">
                          <a:latin typeface="Montserrat"/>
                          <a:ea typeface="Montserrat"/>
                          <a:cs typeface="Montserrat"/>
                          <a:sym typeface="Montserrat"/>
                        </a:rPr>
                        <a:t>Don’t know where to start with revision</a:t>
                      </a:r>
                      <a:endParaRPr sz="1200" u="none" cap="none" strike="noStrike">
                        <a:latin typeface="Montserrat"/>
                        <a:ea typeface="Montserrat"/>
                        <a:cs typeface="Montserrat"/>
                        <a:sym typeface="Montserrat"/>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200"/>
                        <a:buFont typeface="Arial"/>
                        <a:buNone/>
                      </a:pPr>
                      <a:r>
                        <a:rPr lang="en-GB" sz="1200" u="sng" cap="none" strike="noStrike">
                          <a:latin typeface="Montserrat"/>
                          <a:ea typeface="Montserrat"/>
                          <a:cs typeface="Montserrat"/>
                          <a:sym typeface="Montserrat"/>
                        </a:rPr>
                        <a:t>Level 2: </a:t>
                      </a:r>
                      <a:r>
                        <a:rPr lang="en-GB" sz="1200" u="none" cap="none" strike="noStrike">
                          <a:latin typeface="Montserrat"/>
                          <a:ea typeface="Montserrat"/>
                          <a:cs typeface="Montserrat"/>
                          <a:sym typeface="Montserrat"/>
                        </a:rPr>
                        <a:t>Know what revision you like to do, but not sure why</a:t>
                      </a:r>
                      <a:endParaRPr sz="1200" u="none" cap="none" strike="noStrike">
                        <a:latin typeface="Montserrat"/>
                        <a:ea typeface="Montserrat"/>
                        <a:cs typeface="Montserrat"/>
                        <a:sym typeface="Montserrat"/>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200"/>
                        <a:buFont typeface="Arial"/>
                        <a:buNone/>
                      </a:pPr>
                      <a:r>
                        <a:rPr b="1" lang="en-GB" sz="1200" u="sng" cap="none" strike="noStrike">
                          <a:latin typeface="Montserrat"/>
                          <a:ea typeface="Montserrat"/>
                          <a:cs typeface="Montserrat"/>
                          <a:sym typeface="Montserrat"/>
                        </a:rPr>
                        <a:t>Level 3: </a:t>
                      </a:r>
                      <a:r>
                        <a:rPr lang="en-GB" sz="1200" u="none" cap="none" strike="noStrike">
                          <a:latin typeface="Montserrat"/>
                          <a:ea typeface="Montserrat"/>
                          <a:cs typeface="Montserrat"/>
                          <a:sym typeface="Montserrat"/>
                        </a:rPr>
                        <a:t>Can pick revision activities yourself</a:t>
                      </a:r>
                      <a:endParaRPr sz="1200" u="none" cap="none" strike="noStrike">
                        <a:latin typeface="Montserrat"/>
                        <a:ea typeface="Montserrat"/>
                        <a:cs typeface="Montserrat"/>
                        <a:sym typeface="Montserrat"/>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200"/>
                        <a:buFont typeface="Arial"/>
                        <a:buNone/>
                      </a:pPr>
                      <a:r>
                        <a:rPr b="1" lang="en-GB" sz="1200" u="sng" cap="none" strike="noStrike">
                          <a:latin typeface="Montserrat"/>
                          <a:ea typeface="Montserrat"/>
                          <a:cs typeface="Montserrat"/>
                          <a:sym typeface="Montserrat"/>
                        </a:rPr>
                        <a:t>Level 4:</a:t>
                      </a:r>
                      <a:r>
                        <a:rPr b="1" lang="en-GB" sz="1200" u="none" cap="none" strike="noStrike">
                          <a:latin typeface="Montserrat"/>
                          <a:ea typeface="Montserrat"/>
                          <a:cs typeface="Montserrat"/>
                          <a:sym typeface="Montserrat"/>
                        </a:rPr>
                        <a:t> </a:t>
                      </a:r>
                      <a:r>
                        <a:rPr lang="en-GB" sz="1200" u="none" cap="none" strike="noStrike">
                          <a:latin typeface="Montserrat"/>
                          <a:ea typeface="Montserrat"/>
                          <a:cs typeface="Montserrat"/>
                          <a:sym typeface="Montserrat"/>
                        </a:rPr>
                        <a:t>Can see what is or isn’t working and change</a:t>
                      </a:r>
                      <a:endParaRPr sz="1200" u="none" cap="none" strike="noStrike">
                        <a:latin typeface="Montserrat"/>
                        <a:ea typeface="Montserrat"/>
                        <a:cs typeface="Montserrat"/>
                        <a:sym typeface="Montserrat"/>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bl>
          </a:graphicData>
        </a:graphic>
      </p:graphicFrame>
      <p:sp>
        <p:nvSpPr>
          <p:cNvPr id="217" name="Google Shape;217;g6cd56f97bf_0_16"/>
          <p:cNvSpPr txBox="1"/>
          <p:nvPr/>
        </p:nvSpPr>
        <p:spPr>
          <a:xfrm>
            <a:off x="4753225" y="67900"/>
            <a:ext cx="4390500" cy="582600"/>
          </a:xfrm>
          <a:prstGeom prst="rect">
            <a:avLst/>
          </a:prstGeom>
          <a:noFill/>
          <a:ln cap="flat" cmpd="sng" w="19050">
            <a:solidFill>
              <a:srgbClr val="38761D"/>
            </a:solidFill>
            <a:prstDash val="solid"/>
            <a:round/>
            <a:headEnd len="sm" w="sm" type="none"/>
            <a:tailEnd len="sm" w="sm" type="none"/>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200"/>
              <a:buFont typeface="Arial"/>
              <a:buNone/>
            </a:pPr>
            <a:r>
              <a:rPr b="1" i="0" lang="en-GB" sz="1200" u="none" cap="none" strike="noStrike">
                <a:solidFill>
                  <a:srgbClr val="000000"/>
                </a:solidFill>
                <a:latin typeface="Montserrat"/>
                <a:ea typeface="Montserrat"/>
                <a:cs typeface="Montserrat"/>
                <a:sym typeface="Montserrat"/>
              </a:rPr>
              <a:t>Metacognition: </a:t>
            </a:r>
            <a:endParaRPr b="1" i="0" sz="1200" u="none" cap="none" strike="noStrike">
              <a:solidFill>
                <a:srgbClr val="000000"/>
              </a:solidFill>
              <a:latin typeface="Montserrat"/>
              <a:ea typeface="Montserrat"/>
              <a:cs typeface="Montserrat"/>
              <a:sym typeface="Montserrat"/>
            </a:endParaRPr>
          </a:p>
          <a:p>
            <a:pPr indent="0" lvl="0" marL="0" marR="0" rtl="0" algn="ctr">
              <a:lnSpc>
                <a:spcPct val="100000"/>
              </a:lnSpc>
              <a:spcBef>
                <a:spcPts val="0"/>
              </a:spcBef>
              <a:spcAft>
                <a:spcPts val="0"/>
              </a:spcAft>
              <a:buClr>
                <a:srgbClr val="000000"/>
              </a:buClr>
              <a:buSzPts val="1200"/>
              <a:buFont typeface="Arial"/>
              <a:buNone/>
            </a:pPr>
            <a:r>
              <a:rPr b="0" i="0" lang="en-GB" sz="1200" u="none" cap="none" strike="noStrike">
                <a:solidFill>
                  <a:srgbClr val="000000"/>
                </a:solidFill>
                <a:latin typeface="Montserrat"/>
                <a:ea typeface="Montserrat"/>
                <a:cs typeface="Montserrat"/>
                <a:sym typeface="Montserrat"/>
              </a:rPr>
              <a:t>learning how to revise as well as what to revise</a:t>
            </a:r>
            <a:endParaRPr b="0" i="0" sz="1200" u="none" cap="none" strike="noStrike">
              <a:solidFill>
                <a:srgbClr val="000000"/>
              </a:solidFill>
              <a:latin typeface="Montserrat"/>
              <a:ea typeface="Montserrat"/>
              <a:cs typeface="Montserrat"/>
              <a:sym typeface="Montserrat"/>
            </a:endParaRPr>
          </a:p>
        </p:txBody>
      </p:sp>
      <p:sp>
        <p:nvSpPr>
          <p:cNvPr id="218" name="Google Shape;218;g6cd56f97bf_0_16"/>
          <p:cNvSpPr txBox="1"/>
          <p:nvPr/>
        </p:nvSpPr>
        <p:spPr>
          <a:xfrm>
            <a:off x="4753375" y="621025"/>
            <a:ext cx="4390500" cy="930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0" i="0" lang="en-GB" sz="1200" u="none" cap="none" strike="noStrike">
                <a:solidFill>
                  <a:srgbClr val="000000"/>
                </a:solidFill>
                <a:latin typeface="Montserrat"/>
                <a:ea typeface="Montserrat"/>
                <a:cs typeface="Montserrat"/>
                <a:sym typeface="Montserrat"/>
              </a:rPr>
              <a:t>There are </a:t>
            </a:r>
            <a:r>
              <a:rPr b="1" i="0" lang="en-GB" sz="1200" u="none" cap="none" strike="noStrike">
                <a:solidFill>
                  <a:srgbClr val="000000"/>
                </a:solidFill>
                <a:latin typeface="Montserrat"/>
                <a:ea typeface="Montserrat"/>
                <a:cs typeface="Montserrat"/>
                <a:sym typeface="Montserrat"/>
              </a:rPr>
              <a:t>4 types of learners</a:t>
            </a:r>
            <a:r>
              <a:rPr b="0" i="0" lang="en-GB" sz="1200" u="none" cap="none" strike="noStrike">
                <a:solidFill>
                  <a:srgbClr val="000000"/>
                </a:solidFill>
                <a:latin typeface="Montserrat"/>
                <a:ea typeface="Montserrat"/>
                <a:cs typeface="Montserrat"/>
                <a:sym typeface="Montserrat"/>
              </a:rPr>
              <a:t>. I am a Level ……….. learner because … </a:t>
            </a:r>
            <a:endParaRPr b="0" i="0" sz="12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200"/>
              <a:buFont typeface="Arial"/>
              <a:buNone/>
            </a:pPr>
            <a:r>
              <a:rPr b="0" i="0" lang="en-GB" sz="1200" u="none" cap="none" strike="noStrike">
                <a:solidFill>
                  <a:srgbClr val="000000"/>
                </a:solidFill>
                <a:latin typeface="Montserrat"/>
                <a:ea typeface="Montserrat"/>
                <a:cs typeface="Montserrat"/>
                <a:sym typeface="Montserrat"/>
              </a:rPr>
              <a:t>I will aim to be a Level ………........ learner by Year 11. </a:t>
            </a:r>
            <a:endParaRPr b="0" i="0" sz="1200" u="none" cap="none" strike="noStrike">
              <a:solidFill>
                <a:srgbClr val="000000"/>
              </a:solidFill>
              <a:latin typeface="Montserrat"/>
              <a:ea typeface="Montserrat"/>
              <a:cs typeface="Montserrat"/>
              <a:sym typeface="Montserrat"/>
            </a:endParaRPr>
          </a:p>
        </p:txBody>
      </p:sp>
      <p:sp>
        <p:nvSpPr>
          <p:cNvPr id="219" name="Google Shape;219;g6cd56f97bf_0_16"/>
          <p:cNvSpPr txBox="1"/>
          <p:nvPr/>
        </p:nvSpPr>
        <p:spPr>
          <a:xfrm>
            <a:off x="4719550" y="3261100"/>
            <a:ext cx="4390500" cy="497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0" i="0" lang="en-GB" sz="1200" u="none" cap="none" strike="noStrike">
                <a:solidFill>
                  <a:schemeClr val="dk1"/>
                </a:solidFill>
                <a:latin typeface="Montserrat"/>
                <a:ea typeface="Montserrat"/>
                <a:cs typeface="Montserrat"/>
                <a:sym typeface="Montserrat"/>
              </a:rPr>
              <a:t>You do this by understanding what activities are for and how they can help you make progress. </a:t>
            </a:r>
            <a:endParaRPr b="0" i="0" sz="1200" u="none" cap="none" strike="noStrike">
              <a:solidFill>
                <a:schemeClr val="dk1"/>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Montserrat"/>
              <a:ea typeface="Montserrat"/>
              <a:cs typeface="Montserrat"/>
              <a:sym typeface="Montserrat"/>
            </a:endParaRPr>
          </a:p>
          <a:p>
            <a:pPr indent="0" lvl="0" marL="0" marR="0" rtl="0" algn="ctr">
              <a:lnSpc>
                <a:spcPct val="100000"/>
              </a:lnSpc>
              <a:spcBef>
                <a:spcPts val="0"/>
              </a:spcBef>
              <a:spcAft>
                <a:spcPts val="0"/>
              </a:spcAft>
              <a:buClr>
                <a:srgbClr val="000000"/>
              </a:buClr>
              <a:buSzPts val="1200"/>
              <a:buFont typeface="Arial"/>
              <a:buNone/>
            </a:pPr>
            <a:r>
              <a:rPr b="1" i="0" lang="en-GB" sz="1200" u="sng" cap="none" strike="noStrike">
                <a:solidFill>
                  <a:schemeClr val="dk1"/>
                </a:solidFill>
                <a:latin typeface="Montserrat"/>
                <a:ea typeface="Montserrat"/>
                <a:cs typeface="Montserrat"/>
                <a:sym typeface="Montserrat"/>
              </a:rPr>
              <a:t>Types of activities</a:t>
            </a:r>
            <a:endParaRPr b="1" i="0" sz="1200" u="sng" cap="none" strike="noStrike">
              <a:solidFill>
                <a:schemeClr val="dk1"/>
              </a:solidFill>
              <a:latin typeface="Montserrat"/>
              <a:ea typeface="Montserrat"/>
              <a:cs typeface="Montserrat"/>
              <a:sym typeface="Montserrat"/>
            </a:endParaRPr>
          </a:p>
        </p:txBody>
      </p:sp>
      <p:sp>
        <p:nvSpPr>
          <p:cNvPr id="220" name="Google Shape;220;g6cd56f97bf_0_16"/>
          <p:cNvSpPr/>
          <p:nvPr/>
        </p:nvSpPr>
        <p:spPr>
          <a:xfrm>
            <a:off x="4781900" y="4266200"/>
            <a:ext cx="4290300" cy="2444400"/>
          </a:xfrm>
          <a:prstGeom prst="rect">
            <a:avLst/>
          </a:prstGeom>
          <a:no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221" name="Google Shape;221;g6cd56f97bf_0_16"/>
          <p:cNvPicPr preferRelativeResize="0"/>
          <p:nvPr/>
        </p:nvPicPr>
        <p:blipFill rotWithShape="1">
          <a:blip r:embed="rId3">
            <a:alphaModFix/>
          </a:blip>
          <a:srcRect b="0" l="0" r="0" t="0"/>
          <a:stretch/>
        </p:blipFill>
        <p:spPr>
          <a:xfrm>
            <a:off x="4854264" y="4344300"/>
            <a:ext cx="556077" cy="582675"/>
          </a:xfrm>
          <a:prstGeom prst="rect">
            <a:avLst/>
          </a:prstGeom>
          <a:noFill/>
          <a:ln>
            <a:noFill/>
          </a:ln>
        </p:spPr>
      </p:pic>
      <p:pic>
        <p:nvPicPr>
          <p:cNvPr id="222" name="Google Shape;222;g6cd56f97bf_0_16"/>
          <p:cNvPicPr preferRelativeResize="0"/>
          <p:nvPr/>
        </p:nvPicPr>
        <p:blipFill rotWithShape="1">
          <a:blip r:embed="rId4">
            <a:alphaModFix/>
          </a:blip>
          <a:srcRect b="0" l="0" r="0" t="0"/>
          <a:stretch/>
        </p:blipFill>
        <p:spPr>
          <a:xfrm>
            <a:off x="4894812" y="4994388"/>
            <a:ext cx="474981" cy="497679"/>
          </a:xfrm>
          <a:prstGeom prst="rect">
            <a:avLst/>
          </a:prstGeom>
          <a:noFill/>
          <a:ln>
            <a:noFill/>
          </a:ln>
        </p:spPr>
      </p:pic>
      <p:pic>
        <p:nvPicPr>
          <p:cNvPr id="223" name="Google Shape;223;g6cd56f97bf_0_16"/>
          <p:cNvPicPr preferRelativeResize="0"/>
          <p:nvPr/>
        </p:nvPicPr>
        <p:blipFill rotWithShape="1">
          <a:blip r:embed="rId5">
            <a:alphaModFix/>
          </a:blip>
          <a:srcRect b="0" l="0" r="0" t="0"/>
          <a:stretch/>
        </p:blipFill>
        <p:spPr>
          <a:xfrm>
            <a:off x="4894823" y="5559499"/>
            <a:ext cx="474981" cy="497700"/>
          </a:xfrm>
          <a:prstGeom prst="rect">
            <a:avLst/>
          </a:prstGeom>
          <a:noFill/>
          <a:ln>
            <a:noFill/>
          </a:ln>
        </p:spPr>
      </p:pic>
      <p:pic>
        <p:nvPicPr>
          <p:cNvPr id="224" name="Google Shape;224;g6cd56f97bf_0_16"/>
          <p:cNvPicPr preferRelativeResize="0"/>
          <p:nvPr/>
        </p:nvPicPr>
        <p:blipFill rotWithShape="1">
          <a:blip r:embed="rId6">
            <a:alphaModFix/>
          </a:blip>
          <a:srcRect b="0" l="0" r="0" t="0"/>
          <a:stretch/>
        </p:blipFill>
        <p:spPr>
          <a:xfrm>
            <a:off x="4894812" y="6124626"/>
            <a:ext cx="474981" cy="497700"/>
          </a:xfrm>
          <a:prstGeom prst="rect">
            <a:avLst/>
          </a:prstGeom>
          <a:noFill/>
          <a:ln>
            <a:noFill/>
          </a:ln>
        </p:spPr>
      </p:pic>
      <p:sp>
        <p:nvSpPr>
          <p:cNvPr id="225" name="Google Shape;225;g6cd56f97bf_0_16"/>
          <p:cNvSpPr txBox="1"/>
          <p:nvPr/>
        </p:nvSpPr>
        <p:spPr>
          <a:xfrm>
            <a:off x="5410350" y="4344300"/>
            <a:ext cx="3634500" cy="497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0" i="0" lang="en-GB" sz="1200" u="sng" cap="none" strike="noStrike">
                <a:solidFill>
                  <a:srgbClr val="000000"/>
                </a:solidFill>
                <a:latin typeface="Montserrat"/>
                <a:ea typeface="Montserrat"/>
                <a:cs typeface="Montserrat"/>
                <a:sym typeface="Montserrat"/>
              </a:rPr>
              <a:t>Step 1: Retrieval practice: </a:t>
            </a:r>
            <a:r>
              <a:rPr b="0" i="0" lang="en-GB" sz="1200" u="none" cap="none" strike="noStrike">
                <a:solidFill>
                  <a:srgbClr val="000000"/>
                </a:solidFill>
                <a:latin typeface="Montserrat"/>
                <a:ea typeface="Montserrat"/>
                <a:cs typeface="Montserrat"/>
                <a:sym typeface="Montserrat"/>
              </a:rPr>
              <a:t>Go over what you to know to see what you need to revise. </a:t>
            </a:r>
            <a:r>
              <a:rPr b="0" i="0" lang="en-GB" sz="1200" u="none" cap="none" strike="noStrike">
                <a:solidFill>
                  <a:srgbClr val="FF0000"/>
                </a:solidFill>
                <a:latin typeface="Montserrat"/>
                <a:ea typeface="Montserrat"/>
                <a:cs typeface="Montserrat"/>
                <a:sym typeface="Montserrat"/>
              </a:rPr>
              <a:t>E.g. Quiz</a:t>
            </a:r>
            <a:r>
              <a:rPr b="0" i="0" lang="en-GB" sz="1200" u="none" cap="none" strike="noStrike">
                <a:solidFill>
                  <a:srgbClr val="000000"/>
                </a:solidFill>
                <a:latin typeface="Montserrat"/>
                <a:ea typeface="Montserrat"/>
                <a:cs typeface="Montserrat"/>
                <a:sym typeface="Montserrat"/>
              </a:rPr>
              <a:t> </a:t>
            </a:r>
            <a:endParaRPr b="0" i="0" sz="12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Calibri"/>
              <a:ea typeface="Calibri"/>
              <a:cs typeface="Calibri"/>
              <a:sym typeface="Calibri"/>
            </a:endParaRPr>
          </a:p>
        </p:txBody>
      </p:sp>
      <p:sp>
        <p:nvSpPr>
          <p:cNvPr id="226" name="Google Shape;226;g6cd56f97bf_0_16"/>
          <p:cNvSpPr txBox="1"/>
          <p:nvPr/>
        </p:nvSpPr>
        <p:spPr>
          <a:xfrm>
            <a:off x="5437826" y="4948325"/>
            <a:ext cx="3634500" cy="437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0" i="0" lang="en-GB" sz="1200" u="sng" cap="none" strike="noStrike">
                <a:solidFill>
                  <a:srgbClr val="000000"/>
                </a:solidFill>
                <a:latin typeface="Montserrat"/>
                <a:ea typeface="Montserrat"/>
                <a:cs typeface="Montserrat"/>
                <a:sym typeface="Montserrat"/>
              </a:rPr>
              <a:t>Step 2: Facts: </a:t>
            </a:r>
            <a:r>
              <a:rPr b="0" i="0" lang="en-GB" sz="1200" u="none" cap="none" strike="noStrike">
                <a:solidFill>
                  <a:srgbClr val="000000"/>
                </a:solidFill>
                <a:latin typeface="Montserrat"/>
                <a:ea typeface="Montserrat"/>
                <a:cs typeface="Montserrat"/>
                <a:sym typeface="Montserrat"/>
              </a:rPr>
              <a:t>Learn the key information. </a:t>
            </a:r>
            <a:endParaRPr b="0" i="0" sz="12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200"/>
              <a:buFont typeface="Arial"/>
              <a:buNone/>
            </a:pPr>
            <a:r>
              <a:rPr b="0" i="0" lang="en-GB" sz="1200" u="none" cap="none" strike="noStrike">
                <a:solidFill>
                  <a:srgbClr val="FF0000"/>
                </a:solidFill>
                <a:latin typeface="Montserrat"/>
                <a:ea typeface="Montserrat"/>
                <a:cs typeface="Montserrat"/>
                <a:sym typeface="Montserrat"/>
              </a:rPr>
              <a:t>E.g. mindmap, short notes</a:t>
            </a:r>
            <a:endParaRPr b="0" i="0" sz="1200" u="none" cap="none" strike="noStrike">
              <a:solidFill>
                <a:srgbClr val="FF0000"/>
              </a:solidFill>
              <a:latin typeface="Montserrat"/>
              <a:ea typeface="Montserrat"/>
              <a:cs typeface="Montserrat"/>
              <a:sym typeface="Montserrat"/>
            </a:endParaRPr>
          </a:p>
        </p:txBody>
      </p:sp>
      <p:sp>
        <p:nvSpPr>
          <p:cNvPr id="227" name="Google Shape;227;g6cd56f97bf_0_16"/>
          <p:cNvSpPr txBox="1"/>
          <p:nvPr/>
        </p:nvSpPr>
        <p:spPr>
          <a:xfrm>
            <a:off x="5437834" y="5398725"/>
            <a:ext cx="3734700" cy="732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0" i="0" lang="en-GB" sz="1200" u="sng" cap="none" strike="noStrike">
                <a:solidFill>
                  <a:srgbClr val="000000"/>
                </a:solidFill>
                <a:latin typeface="Montserrat"/>
                <a:ea typeface="Montserrat"/>
                <a:cs typeface="Montserrat"/>
                <a:sym typeface="Montserrat"/>
              </a:rPr>
              <a:t>Step 3: Explanation: </a:t>
            </a:r>
            <a:r>
              <a:rPr b="0" i="0" lang="en-GB" sz="1200" u="none" cap="none" strike="noStrike">
                <a:solidFill>
                  <a:srgbClr val="000000"/>
                </a:solidFill>
                <a:latin typeface="Montserrat"/>
                <a:ea typeface="Montserrat"/>
                <a:cs typeface="Montserrat"/>
                <a:sym typeface="Montserrat"/>
              </a:rPr>
              <a:t>Explain  why the information matters for the question you’re answering. </a:t>
            </a:r>
            <a:endParaRPr b="0" i="0" sz="12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200"/>
              <a:buFont typeface="Arial"/>
              <a:buNone/>
            </a:pPr>
            <a:r>
              <a:rPr b="0" i="0" lang="en-GB" sz="1200" u="none" cap="none" strike="noStrike">
                <a:solidFill>
                  <a:srgbClr val="FF0000"/>
                </a:solidFill>
                <a:latin typeface="Montserrat"/>
                <a:ea typeface="Montserrat"/>
                <a:cs typeface="Montserrat"/>
                <a:sym typeface="Montserrat"/>
              </a:rPr>
              <a:t>E.g. summaries, essay plans</a:t>
            </a:r>
            <a:endParaRPr b="0" i="0" sz="1200" u="none" cap="none" strike="noStrike">
              <a:solidFill>
                <a:srgbClr val="FF0000"/>
              </a:solidFill>
              <a:latin typeface="Montserrat"/>
              <a:ea typeface="Montserrat"/>
              <a:cs typeface="Montserrat"/>
              <a:sym typeface="Montserrat"/>
            </a:endParaRPr>
          </a:p>
        </p:txBody>
      </p:sp>
      <p:sp>
        <p:nvSpPr>
          <p:cNvPr id="228" name="Google Shape;228;g6cd56f97bf_0_16"/>
          <p:cNvSpPr txBox="1"/>
          <p:nvPr/>
        </p:nvSpPr>
        <p:spPr>
          <a:xfrm>
            <a:off x="5441137" y="6153925"/>
            <a:ext cx="3634500" cy="732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0" i="0" lang="en-GB" sz="1200" u="sng" cap="none" strike="noStrike">
                <a:solidFill>
                  <a:srgbClr val="000000"/>
                </a:solidFill>
                <a:latin typeface="Montserrat"/>
                <a:ea typeface="Montserrat"/>
                <a:cs typeface="Montserrat"/>
                <a:sym typeface="Montserrat"/>
              </a:rPr>
              <a:t>Step 4: Assess/evaluate: </a:t>
            </a:r>
            <a:r>
              <a:rPr b="0" i="0" lang="en-GB" sz="1200" u="none" cap="none" strike="noStrike">
                <a:solidFill>
                  <a:srgbClr val="000000"/>
                </a:solidFill>
                <a:latin typeface="Montserrat"/>
                <a:ea typeface="Montserrat"/>
                <a:cs typeface="Montserrat"/>
                <a:sym typeface="Montserrat"/>
              </a:rPr>
              <a:t>Have your strategies worked? </a:t>
            </a:r>
            <a:r>
              <a:rPr b="0" i="0" lang="en-GB" sz="1200" u="none" cap="none" strike="noStrike">
                <a:solidFill>
                  <a:srgbClr val="FF0000"/>
                </a:solidFill>
                <a:latin typeface="Montserrat"/>
                <a:ea typeface="Montserrat"/>
                <a:cs typeface="Montserrat"/>
                <a:sym typeface="Montserrat"/>
              </a:rPr>
              <a:t>E.g. mini quiz or evaluation sheet</a:t>
            </a:r>
            <a:endParaRPr b="0" i="0" sz="1200" u="none" cap="none" strike="noStrike">
              <a:solidFill>
                <a:srgbClr val="FF0000"/>
              </a:solidFill>
              <a:latin typeface="Montserrat"/>
              <a:ea typeface="Montserrat"/>
              <a:cs typeface="Montserrat"/>
              <a:sym typeface="Montserrat"/>
            </a:endParaRPr>
          </a:p>
        </p:txBody>
      </p:sp>
      <p:graphicFrame>
        <p:nvGraphicFramePr>
          <p:cNvPr id="229" name="Google Shape;229;g6cd56f97bf_0_16"/>
          <p:cNvGraphicFramePr/>
          <p:nvPr/>
        </p:nvGraphicFramePr>
        <p:xfrm>
          <a:off x="33700" y="2037113"/>
          <a:ext cx="3000000" cy="3000000"/>
        </p:xfrm>
        <a:graphic>
          <a:graphicData uri="http://schemas.openxmlformats.org/drawingml/2006/table">
            <a:tbl>
              <a:tblPr>
                <a:noFill/>
                <a:tableStyleId>{5899DA8D-E4E2-4944-B2C7-510689BBE578}</a:tableStyleId>
              </a:tblPr>
              <a:tblGrid>
                <a:gridCol w="1134300"/>
                <a:gridCol w="1211775"/>
                <a:gridCol w="898000"/>
                <a:gridCol w="1146575"/>
              </a:tblGrid>
              <a:tr h="381000">
                <a:tc>
                  <a:txBody>
                    <a:bodyPr/>
                    <a:lstStyle/>
                    <a:p>
                      <a:pPr indent="0" lvl="0" marL="0" marR="0" rtl="0" algn="l">
                        <a:lnSpc>
                          <a:spcPct val="100000"/>
                        </a:lnSpc>
                        <a:spcBef>
                          <a:spcPts val="0"/>
                        </a:spcBef>
                        <a:spcAft>
                          <a:spcPts val="0"/>
                        </a:spcAft>
                        <a:buClr>
                          <a:srgbClr val="000000"/>
                        </a:buClr>
                        <a:buSzPts val="1200"/>
                        <a:buFont typeface="Arial"/>
                        <a:buNone/>
                      </a:pPr>
                      <a:r>
                        <a:rPr lang="en-GB" sz="1200" u="sng" cap="none" strike="noStrike">
                          <a:latin typeface="Montserrat"/>
                          <a:ea typeface="Montserrat"/>
                          <a:cs typeface="Montserrat"/>
                          <a:sym typeface="Montserrat"/>
                        </a:rPr>
                        <a:t>Level 1: </a:t>
                      </a:r>
                      <a:r>
                        <a:rPr lang="en-GB" sz="1200" u="none" cap="none" strike="noStrike">
                          <a:latin typeface="Montserrat"/>
                          <a:ea typeface="Montserrat"/>
                          <a:cs typeface="Montserrat"/>
                          <a:sym typeface="Montserrat"/>
                        </a:rPr>
                        <a:t>Don’t know where to start with revision</a:t>
                      </a:r>
                      <a:endParaRPr sz="1200" u="none" cap="none" strike="noStrike">
                        <a:latin typeface="Montserrat"/>
                        <a:ea typeface="Montserrat"/>
                        <a:cs typeface="Montserrat"/>
                        <a:sym typeface="Montserrat"/>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200"/>
                        <a:buFont typeface="Arial"/>
                        <a:buNone/>
                      </a:pPr>
                      <a:r>
                        <a:rPr lang="en-GB" sz="1200" u="sng" cap="none" strike="noStrike">
                          <a:latin typeface="Montserrat"/>
                          <a:ea typeface="Montserrat"/>
                          <a:cs typeface="Montserrat"/>
                          <a:sym typeface="Montserrat"/>
                        </a:rPr>
                        <a:t>Level 2: </a:t>
                      </a:r>
                      <a:r>
                        <a:rPr lang="en-GB" sz="1200" u="none" cap="none" strike="noStrike">
                          <a:latin typeface="Montserrat"/>
                          <a:ea typeface="Montserrat"/>
                          <a:cs typeface="Montserrat"/>
                          <a:sym typeface="Montserrat"/>
                        </a:rPr>
                        <a:t>Know what revision you like to do, but not sure why</a:t>
                      </a:r>
                      <a:endParaRPr sz="1200" u="none" cap="none" strike="noStrike">
                        <a:latin typeface="Montserrat"/>
                        <a:ea typeface="Montserrat"/>
                        <a:cs typeface="Montserrat"/>
                        <a:sym typeface="Montserrat"/>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200"/>
                        <a:buFont typeface="Arial"/>
                        <a:buNone/>
                      </a:pPr>
                      <a:r>
                        <a:rPr b="1" lang="en-GB" sz="1200" u="sng" cap="none" strike="noStrike">
                          <a:latin typeface="Montserrat"/>
                          <a:ea typeface="Montserrat"/>
                          <a:cs typeface="Montserrat"/>
                          <a:sym typeface="Montserrat"/>
                        </a:rPr>
                        <a:t>Level 3: </a:t>
                      </a:r>
                      <a:r>
                        <a:rPr lang="en-GB" sz="1200" u="none" cap="none" strike="noStrike">
                          <a:latin typeface="Montserrat"/>
                          <a:ea typeface="Montserrat"/>
                          <a:cs typeface="Montserrat"/>
                          <a:sym typeface="Montserrat"/>
                        </a:rPr>
                        <a:t>Can pick revision activities yourself</a:t>
                      </a:r>
                      <a:endParaRPr sz="1200" u="none" cap="none" strike="noStrike">
                        <a:latin typeface="Montserrat"/>
                        <a:ea typeface="Montserrat"/>
                        <a:cs typeface="Montserrat"/>
                        <a:sym typeface="Montserrat"/>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200"/>
                        <a:buFont typeface="Arial"/>
                        <a:buNone/>
                      </a:pPr>
                      <a:r>
                        <a:rPr b="1" lang="en-GB" sz="1200" u="sng" cap="none" strike="noStrike">
                          <a:latin typeface="Montserrat"/>
                          <a:ea typeface="Montserrat"/>
                          <a:cs typeface="Montserrat"/>
                          <a:sym typeface="Montserrat"/>
                        </a:rPr>
                        <a:t>Level 4:</a:t>
                      </a:r>
                      <a:r>
                        <a:rPr b="1" lang="en-GB" sz="1200" u="none" cap="none" strike="noStrike">
                          <a:latin typeface="Montserrat"/>
                          <a:ea typeface="Montserrat"/>
                          <a:cs typeface="Montserrat"/>
                          <a:sym typeface="Montserrat"/>
                        </a:rPr>
                        <a:t> </a:t>
                      </a:r>
                      <a:r>
                        <a:rPr lang="en-GB" sz="1200" u="none" cap="none" strike="noStrike">
                          <a:latin typeface="Montserrat"/>
                          <a:ea typeface="Montserrat"/>
                          <a:cs typeface="Montserrat"/>
                          <a:sym typeface="Montserrat"/>
                        </a:rPr>
                        <a:t>Can see what is or isn’t working and change</a:t>
                      </a:r>
                      <a:endParaRPr sz="1200" u="none" cap="none" strike="noStrike">
                        <a:latin typeface="Montserrat"/>
                        <a:ea typeface="Montserrat"/>
                        <a:cs typeface="Montserrat"/>
                        <a:sym typeface="Montserrat"/>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bl>
          </a:graphicData>
        </a:graphic>
      </p:graphicFrame>
      <p:sp>
        <p:nvSpPr>
          <p:cNvPr id="230" name="Google Shape;230;g6cd56f97bf_0_16"/>
          <p:cNvSpPr txBox="1"/>
          <p:nvPr/>
        </p:nvSpPr>
        <p:spPr>
          <a:xfrm>
            <a:off x="33675" y="19688"/>
            <a:ext cx="4390500" cy="582600"/>
          </a:xfrm>
          <a:prstGeom prst="rect">
            <a:avLst/>
          </a:prstGeom>
          <a:noFill/>
          <a:ln cap="flat" cmpd="sng" w="19050">
            <a:solidFill>
              <a:srgbClr val="38761D"/>
            </a:solidFill>
            <a:prstDash val="solid"/>
            <a:round/>
            <a:headEnd len="sm" w="sm" type="none"/>
            <a:tailEnd len="sm" w="sm" type="none"/>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200"/>
              <a:buFont typeface="Arial"/>
              <a:buNone/>
            </a:pPr>
            <a:r>
              <a:rPr b="1" i="0" lang="en-GB" sz="1200" u="none" cap="none" strike="noStrike">
                <a:solidFill>
                  <a:srgbClr val="000000"/>
                </a:solidFill>
                <a:latin typeface="Montserrat"/>
                <a:ea typeface="Montserrat"/>
                <a:cs typeface="Montserrat"/>
                <a:sym typeface="Montserrat"/>
              </a:rPr>
              <a:t>Metacognition: </a:t>
            </a:r>
            <a:endParaRPr b="1" i="0" sz="1200" u="none" cap="none" strike="noStrike">
              <a:solidFill>
                <a:srgbClr val="000000"/>
              </a:solidFill>
              <a:latin typeface="Montserrat"/>
              <a:ea typeface="Montserrat"/>
              <a:cs typeface="Montserrat"/>
              <a:sym typeface="Montserrat"/>
            </a:endParaRPr>
          </a:p>
          <a:p>
            <a:pPr indent="0" lvl="0" marL="0" marR="0" rtl="0" algn="ctr">
              <a:lnSpc>
                <a:spcPct val="100000"/>
              </a:lnSpc>
              <a:spcBef>
                <a:spcPts val="0"/>
              </a:spcBef>
              <a:spcAft>
                <a:spcPts val="0"/>
              </a:spcAft>
              <a:buClr>
                <a:srgbClr val="000000"/>
              </a:buClr>
              <a:buSzPts val="1200"/>
              <a:buFont typeface="Arial"/>
              <a:buNone/>
            </a:pPr>
            <a:r>
              <a:rPr b="0" i="0" lang="en-GB" sz="1200" u="none" cap="none" strike="noStrike">
                <a:solidFill>
                  <a:srgbClr val="000000"/>
                </a:solidFill>
                <a:latin typeface="Montserrat"/>
                <a:ea typeface="Montserrat"/>
                <a:cs typeface="Montserrat"/>
                <a:sym typeface="Montserrat"/>
              </a:rPr>
              <a:t>learning how to revise as well as what to revise</a:t>
            </a:r>
            <a:endParaRPr b="0" i="0" sz="1200" u="none" cap="none" strike="noStrike">
              <a:solidFill>
                <a:srgbClr val="000000"/>
              </a:solidFill>
              <a:latin typeface="Montserrat"/>
              <a:ea typeface="Montserrat"/>
              <a:cs typeface="Montserrat"/>
              <a:sym typeface="Montserrat"/>
            </a:endParaRPr>
          </a:p>
        </p:txBody>
      </p:sp>
      <p:sp>
        <p:nvSpPr>
          <p:cNvPr id="231" name="Google Shape;231;g6cd56f97bf_0_16"/>
          <p:cNvSpPr txBox="1"/>
          <p:nvPr/>
        </p:nvSpPr>
        <p:spPr>
          <a:xfrm>
            <a:off x="33825" y="572813"/>
            <a:ext cx="4390500" cy="930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0" i="0" lang="en-GB" sz="1200" u="none" cap="none" strike="noStrike">
                <a:solidFill>
                  <a:srgbClr val="000000"/>
                </a:solidFill>
                <a:latin typeface="Montserrat"/>
                <a:ea typeface="Montserrat"/>
                <a:cs typeface="Montserrat"/>
                <a:sym typeface="Montserrat"/>
              </a:rPr>
              <a:t>There are </a:t>
            </a:r>
            <a:r>
              <a:rPr b="1" i="0" lang="en-GB" sz="1200" u="none" cap="none" strike="noStrike">
                <a:solidFill>
                  <a:srgbClr val="000000"/>
                </a:solidFill>
                <a:latin typeface="Montserrat"/>
                <a:ea typeface="Montserrat"/>
                <a:cs typeface="Montserrat"/>
                <a:sym typeface="Montserrat"/>
              </a:rPr>
              <a:t>4 types of learners</a:t>
            </a:r>
            <a:r>
              <a:rPr b="0" i="0" lang="en-GB" sz="1200" u="none" cap="none" strike="noStrike">
                <a:solidFill>
                  <a:srgbClr val="000000"/>
                </a:solidFill>
                <a:latin typeface="Montserrat"/>
                <a:ea typeface="Montserrat"/>
                <a:cs typeface="Montserrat"/>
                <a:sym typeface="Montserrat"/>
              </a:rPr>
              <a:t>. I am a Level ……….. learner because … </a:t>
            </a:r>
            <a:endParaRPr b="0" i="0" sz="12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200"/>
              <a:buFont typeface="Arial"/>
              <a:buNone/>
            </a:pPr>
            <a:r>
              <a:rPr b="0" i="0" lang="en-GB" sz="1200" u="none" cap="none" strike="noStrike">
                <a:solidFill>
                  <a:srgbClr val="000000"/>
                </a:solidFill>
                <a:latin typeface="Montserrat"/>
                <a:ea typeface="Montserrat"/>
                <a:cs typeface="Montserrat"/>
                <a:sym typeface="Montserrat"/>
              </a:rPr>
              <a:t>I will aim to be a Level ………........ learner by Year 11. </a:t>
            </a:r>
            <a:endParaRPr b="0" i="0" sz="1200" u="none" cap="none" strike="noStrike">
              <a:solidFill>
                <a:srgbClr val="000000"/>
              </a:solidFill>
              <a:latin typeface="Montserrat"/>
              <a:ea typeface="Montserrat"/>
              <a:cs typeface="Montserrat"/>
              <a:sym typeface="Montserrat"/>
            </a:endParaRPr>
          </a:p>
        </p:txBody>
      </p:sp>
      <p:sp>
        <p:nvSpPr>
          <p:cNvPr id="232" name="Google Shape;232;g6cd56f97bf_0_16"/>
          <p:cNvSpPr txBox="1"/>
          <p:nvPr/>
        </p:nvSpPr>
        <p:spPr>
          <a:xfrm>
            <a:off x="0" y="3212888"/>
            <a:ext cx="4390500" cy="497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0" i="0" lang="en-GB" sz="1200" u="none" cap="none" strike="noStrike">
                <a:solidFill>
                  <a:schemeClr val="dk1"/>
                </a:solidFill>
                <a:latin typeface="Montserrat"/>
                <a:ea typeface="Montserrat"/>
                <a:cs typeface="Montserrat"/>
                <a:sym typeface="Montserrat"/>
              </a:rPr>
              <a:t>You do this by understanding what activities are for and how they can help you make progress. </a:t>
            </a:r>
            <a:endParaRPr b="0" i="0" sz="1200" u="none" cap="none" strike="noStrike">
              <a:solidFill>
                <a:schemeClr val="dk1"/>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Montserrat"/>
              <a:ea typeface="Montserrat"/>
              <a:cs typeface="Montserrat"/>
              <a:sym typeface="Montserrat"/>
            </a:endParaRPr>
          </a:p>
          <a:p>
            <a:pPr indent="0" lvl="0" marL="0" marR="0" rtl="0" algn="ctr">
              <a:lnSpc>
                <a:spcPct val="100000"/>
              </a:lnSpc>
              <a:spcBef>
                <a:spcPts val="0"/>
              </a:spcBef>
              <a:spcAft>
                <a:spcPts val="0"/>
              </a:spcAft>
              <a:buClr>
                <a:srgbClr val="000000"/>
              </a:buClr>
              <a:buSzPts val="1200"/>
              <a:buFont typeface="Arial"/>
              <a:buNone/>
            </a:pPr>
            <a:r>
              <a:rPr b="1" i="0" lang="en-GB" sz="1200" u="sng" cap="none" strike="noStrike">
                <a:solidFill>
                  <a:schemeClr val="dk1"/>
                </a:solidFill>
                <a:latin typeface="Montserrat"/>
                <a:ea typeface="Montserrat"/>
                <a:cs typeface="Montserrat"/>
                <a:sym typeface="Montserrat"/>
              </a:rPr>
              <a:t>Types of activities</a:t>
            </a:r>
            <a:endParaRPr b="1" i="0" sz="1200" u="sng" cap="none" strike="noStrike">
              <a:solidFill>
                <a:schemeClr val="dk1"/>
              </a:solidFill>
              <a:latin typeface="Montserrat"/>
              <a:ea typeface="Montserrat"/>
              <a:cs typeface="Montserrat"/>
              <a:sym typeface="Montserrat"/>
            </a:endParaRPr>
          </a:p>
        </p:txBody>
      </p:sp>
      <p:sp>
        <p:nvSpPr>
          <p:cNvPr id="233" name="Google Shape;233;g6cd56f97bf_0_16"/>
          <p:cNvSpPr/>
          <p:nvPr/>
        </p:nvSpPr>
        <p:spPr>
          <a:xfrm>
            <a:off x="62350" y="4217988"/>
            <a:ext cx="4290300" cy="2444400"/>
          </a:xfrm>
          <a:prstGeom prst="rect">
            <a:avLst/>
          </a:prstGeom>
          <a:no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234" name="Google Shape;234;g6cd56f97bf_0_16"/>
          <p:cNvPicPr preferRelativeResize="0"/>
          <p:nvPr/>
        </p:nvPicPr>
        <p:blipFill rotWithShape="1">
          <a:blip r:embed="rId3">
            <a:alphaModFix/>
          </a:blip>
          <a:srcRect b="0" l="0" r="0" t="0"/>
          <a:stretch/>
        </p:blipFill>
        <p:spPr>
          <a:xfrm>
            <a:off x="134714" y="4296088"/>
            <a:ext cx="556077" cy="582675"/>
          </a:xfrm>
          <a:prstGeom prst="rect">
            <a:avLst/>
          </a:prstGeom>
          <a:noFill/>
          <a:ln>
            <a:noFill/>
          </a:ln>
        </p:spPr>
      </p:pic>
      <p:pic>
        <p:nvPicPr>
          <p:cNvPr id="235" name="Google Shape;235;g6cd56f97bf_0_16"/>
          <p:cNvPicPr preferRelativeResize="0"/>
          <p:nvPr/>
        </p:nvPicPr>
        <p:blipFill rotWithShape="1">
          <a:blip r:embed="rId4">
            <a:alphaModFix/>
          </a:blip>
          <a:srcRect b="0" l="0" r="0" t="0"/>
          <a:stretch/>
        </p:blipFill>
        <p:spPr>
          <a:xfrm>
            <a:off x="175262" y="4946175"/>
            <a:ext cx="474981" cy="497679"/>
          </a:xfrm>
          <a:prstGeom prst="rect">
            <a:avLst/>
          </a:prstGeom>
          <a:noFill/>
          <a:ln>
            <a:noFill/>
          </a:ln>
        </p:spPr>
      </p:pic>
      <p:pic>
        <p:nvPicPr>
          <p:cNvPr id="236" name="Google Shape;236;g6cd56f97bf_0_16"/>
          <p:cNvPicPr preferRelativeResize="0"/>
          <p:nvPr/>
        </p:nvPicPr>
        <p:blipFill rotWithShape="1">
          <a:blip r:embed="rId5">
            <a:alphaModFix/>
          </a:blip>
          <a:srcRect b="0" l="0" r="0" t="0"/>
          <a:stretch/>
        </p:blipFill>
        <p:spPr>
          <a:xfrm>
            <a:off x="175273" y="5511287"/>
            <a:ext cx="474981" cy="497700"/>
          </a:xfrm>
          <a:prstGeom prst="rect">
            <a:avLst/>
          </a:prstGeom>
          <a:noFill/>
          <a:ln>
            <a:noFill/>
          </a:ln>
        </p:spPr>
      </p:pic>
      <p:pic>
        <p:nvPicPr>
          <p:cNvPr id="237" name="Google Shape;237;g6cd56f97bf_0_16"/>
          <p:cNvPicPr preferRelativeResize="0"/>
          <p:nvPr/>
        </p:nvPicPr>
        <p:blipFill rotWithShape="1">
          <a:blip r:embed="rId6">
            <a:alphaModFix/>
          </a:blip>
          <a:srcRect b="0" l="0" r="0" t="0"/>
          <a:stretch/>
        </p:blipFill>
        <p:spPr>
          <a:xfrm>
            <a:off x="175262" y="6076414"/>
            <a:ext cx="474981" cy="497700"/>
          </a:xfrm>
          <a:prstGeom prst="rect">
            <a:avLst/>
          </a:prstGeom>
          <a:noFill/>
          <a:ln>
            <a:noFill/>
          </a:ln>
        </p:spPr>
      </p:pic>
      <p:sp>
        <p:nvSpPr>
          <p:cNvPr id="238" name="Google Shape;238;g6cd56f97bf_0_16"/>
          <p:cNvSpPr txBox="1"/>
          <p:nvPr/>
        </p:nvSpPr>
        <p:spPr>
          <a:xfrm>
            <a:off x="690800" y="4296088"/>
            <a:ext cx="3634500" cy="497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0" i="0" lang="en-GB" sz="1200" u="sng" cap="none" strike="noStrike">
                <a:solidFill>
                  <a:srgbClr val="000000"/>
                </a:solidFill>
                <a:latin typeface="Montserrat"/>
                <a:ea typeface="Montserrat"/>
                <a:cs typeface="Montserrat"/>
                <a:sym typeface="Montserrat"/>
              </a:rPr>
              <a:t>Step 1: Retrieval practice: </a:t>
            </a:r>
            <a:r>
              <a:rPr b="0" i="0" lang="en-GB" sz="1200" u="none" cap="none" strike="noStrike">
                <a:solidFill>
                  <a:srgbClr val="000000"/>
                </a:solidFill>
                <a:latin typeface="Montserrat"/>
                <a:ea typeface="Montserrat"/>
                <a:cs typeface="Montserrat"/>
                <a:sym typeface="Montserrat"/>
              </a:rPr>
              <a:t>Go over what you to know to see what you need to revise. </a:t>
            </a:r>
            <a:r>
              <a:rPr b="0" i="0" lang="en-GB" sz="1200" u="none" cap="none" strike="noStrike">
                <a:solidFill>
                  <a:srgbClr val="FF0000"/>
                </a:solidFill>
                <a:latin typeface="Montserrat"/>
                <a:ea typeface="Montserrat"/>
                <a:cs typeface="Montserrat"/>
                <a:sym typeface="Montserrat"/>
              </a:rPr>
              <a:t>E.g. Quiz</a:t>
            </a:r>
            <a:r>
              <a:rPr b="0" i="0" lang="en-GB" sz="1200" u="none" cap="none" strike="noStrike">
                <a:solidFill>
                  <a:srgbClr val="000000"/>
                </a:solidFill>
                <a:latin typeface="Montserrat"/>
                <a:ea typeface="Montserrat"/>
                <a:cs typeface="Montserrat"/>
                <a:sym typeface="Montserrat"/>
              </a:rPr>
              <a:t> </a:t>
            </a:r>
            <a:endParaRPr b="0" i="0" sz="12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Calibri"/>
              <a:ea typeface="Calibri"/>
              <a:cs typeface="Calibri"/>
              <a:sym typeface="Calibri"/>
            </a:endParaRPr>
          </a:p>
        </p:txBody>
      </p:sp>
      <p:sp>
        <p:nvSpPr>
          <p:cNvPr id="239" name="Google Shape;239;g6cd56f97bf_0_16"/>
          <p:cNvSpPr txBox="1"/>
          <p:nvPr/>
        </p:nvSpPr>
        <p:spPr>
          <a:xfrm>
            <a:off x="718276" y="4900113"/>
            <a:ext cx="3634500" cy="437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0" i="0" lang="en-GB" sz="1200" u="sng" cap="none" strike="noStrike">
                <a:solidFill>
                  <a:srgbClr val="000000"/>
                </a:solidFill>
                <a:latin typeface="Montserrat"/>
                <a:ea typeface="Montserrat"/>
                <a:cs typeface="Montserrat"/>
                <a:sym typeface="Montserrat"/>
              </a:rPr>
              <a:t>Step 2: Facts: </a:t>
            </a:r>
            <a:r>
              <a:rPr b="0" i="0" lang="en-GB" sz="1200" u="none" cap="none" strike="noStrike">
                <a:solidFill>
                  <a:srgbClr val="000000"/>
                </a:solidFill>
                <a:latin typeface="Montserrat"/>
                <a:ea typeface="Montserrat"/>
                <a:cs typeface="Montserrat"/>
                <a:sym typeface="Montserrat"/>
              </a:rPr>
              <a:t>Learn the key information. </a:t>
            </a:r>
            <a:endParaRPr b="0" i="0" sz="12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200"/>
              <a:buFont typeface="Arial"/>
              <a:buNone/>
            </a:pPr>
            <a:r>
              <a:rPr b="0" i="0" lang="en-GB" sz="1200" u="none" cap="none" strike="noStrike">
                <a:solidFill>
                  <a:srgbClr val="FF0000"/>
                </a:solidFill>
                <a:latin typeface="Montserrat"/>
                <a:ea typeface="Montserrat"/>
                <a:cs typeface="Montserrat"/>
                <a:sym typeface="Montserrat"/>
              </a:rPr>
              <a:t>E.g. mindmap, short notes</a:t>
            </a:r>
            <a:endParaRPr b="0" i="0" sz="1200" u="none" cap="none" strike="noStrike">
              <a:solidFill>
                <a:srgbClr val="FF0000"/>
              </a:solidFill>
              <a:latin typeface="Montserrat"/>
              <a:ea typeface="Montserrat"/>
              <a:cs typeface="Montserrat"/>
              <a:sym typeface="Montserrat"/>
            </a:endParaRPr>
          </a:p>
        </p:txBody>
      </p:sp>
      <p:sp>
        <p:nvSpPr>
          <p:cNvPr id="240" name="Google Shape;240;g6cd56f97bf_0_16"/>
          <p:cNvSpPr txBox="1"/>
          <p:nvPr/>
        </p:nvSpPr>
        <p:spPr>
          <a:xfrm>
            <a:off x="718284" y="5350513"/>
            <a:ext cx="3734700" cy="732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0" i="0" lang="en-GB" sz="1200" u="sng" cap="none" strike="noStrike">
                <a:solidFill>
                  <a:srgbClr val="000000"/>
                </a:solidFill>
                <a:latin typeface="Montserrat"/>
                <a:ea typeface="Montserrat"/>
                <a:cs typeface="Montserrat"/>
                <a:sym typeface="Montserrat"/>
              </a:rPr>
              <a:t>Step 3: Explanation: </a:t>
            </a:r>
            <a:r>
              <a:rPr b="0" i="0" lang="en-GB" sz="1200" u="none" cap="none" strike="noStrike">
                <a:solidFill>
                  <a:srgbClr val="000000"/>
                </a:solidFill>
                <a:latin typeface="Montserrat"/>
                <a:ea typeface="Montserrat"/>
                <a:cs typeface="Montserrat"/>
                <a:sym typeface="Montserrat"/>
              </a:rPr>
              <a:t>Explain  why the information matters for the question you’re answering. </a:t>
            </a:r>
            <a:endParaRPr b="0" i="0" sz="12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200"/>
              <a:buFont typeface="Arial"/>
              <a:buNone/>
            </a:pPr>
            <a:r>
              <a:rPr b="0" i="0" lang="en-GB" sz="1200" u="none" cap="none" strike="noStrike">
                <a:solidFill>
                  <a:srgbClr val="FF0000"/>
                </a:solidFill>
                <a:latin typeface="Montserrat"/>
                <a:ea typeface="Montserrat"/>
                <a:cs typeface="Montserrat"/>
                <a:sym typeface="Montserrat"/>
              </a:rPr>
              <a:t>E.g. summaries, essay plans</a:t>
            </a:r>
            <a:endParaRPr b="0" i="0" sz="1200" u="none" cap="none" strike="noStrike">
              <a:solidFill>
                <a:srgbClr val="FF0000"/>
              </a:solidFill>
              <a:latin typeface="Montserrat"/>
              <a:ea typeface="Montserrat"/>
              <a:cs typeface="Montserrat"/>
              <a:sym typeface="Montserrat"/>
            </a:endParaRPr>
          </a:p>
        </p:txBody>
      </p:sp>
      <p:sp>
        <p:nvSpPr>
          <p:cNvPr id="241" name="Google Shape;241;g6cd56f97bf_0_16"/>
          <p:cNvSpPr txBox="1"/>
          <p:nvPr/>
        </p:nvSpPr>
        <p:spPr>
          <a:xfrm>
            <a:off x="721587" y="6105713"/>
            <a:ext cx="3634500" cy="732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0" i="0" lang="en-GB" sz="1200" u="sng" cap="none" strike="noStrike">
                <a:solidFill>
                  <a:srgbClr val="000000"/>
                </a:solidFill>
                <a:latin typeface="Montserrat"/>
                <a:ea typeface="Montserrat"/>
                <a:cs typeface="Montserrat"/>
                <a:sym typeface="Montserrat"/>
              </a:rPr>
              <a:t>Step 4: Assess/evaluate: </a:t>
            </a:r>
            <a:r>
              <a:rPr b="0" i="0" lang="en-GB" sz="1200" u="none" cap="none" strike="noStrike">
                <a:solidFill>
                  <a:srgbClr val="000000"/>
                </a:solidFill>
                <a:latin typeface="Montserrat"/>
                <a:ea typeface="Montserrat"/>
                <a:cs typeface="Montserrat"/>
                <a:sym typeface="Montserrat"/>
              </a:rPr>
              <a:t>Have your strategies worked? </a:t>
            </a:r>
            <a:r>
              <a:rPr b="0" i="0" lang="en-GB" sz="1200" u="none" cap="none" strike="noStrike">
                <a:solidFill>
                  <a:srgbClr val="FF0000"/>
                </a:solidFill>
                <a:latin typeface="Montserrat"/>
                <a:ea typeface="Montserrat"/>
                <a:cs typeface="Montserrat"/>
                <a:sym typeface="Montserrat"/>
              </a:rPr>
              <a:t>E.g. mini quiz or evaluation sheet</a:t>
            </a:r>
            <a:endParaRPr b="0" i="0" sz="1200" u="none" cap="none" strike="noStrike">
              <a:solidFill>
                <a:srgbClr val="FF0000"/>
              </a:solidFill>
              <a:latin typeface="Montserrat"/>
              <a:ea typeface="Montserrat"/>
              <a:cs typeface="Montserrat"/>
              <a:sym typeface="Montserrat"/>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45" name="Shape 245"/>
        <p:cNvGrpSpPr/>
        <p:nvPr/>
      </p:nvGrpSpPr>
      <p:grpSpPr>
        <a:xfrm>
          <a:off x="0" y="0"/>
          <a:ext cx="0" cy="0"/>
          <a:chOff x="0" y="0"/>
          <a:chExt cx="0" cy="0"/>
        </a:xfrm>
      </p:grpSpPr>
      <p:sp>
        <p:nvSpPr>
          <p:cNvPr id="246" name="Google Shape;246;g6cb7472f55_0_35"/>
          <p:cNvSpPr/>
          <p:nvPr/>
        </p:nvSpPr>
        <p:spPr>
          <a:xfrm>
            <a:off x="125150" y="126075"/>
            <a:ext cx="8884800" cy="604800"/>
          </a:xfrm>
          <a:prstGeom prst="rect">
            <a:avLst/>
          </a:prstGeom>
          <a:solidFill>
            <a:schemeClr val="dk2"/>
          </a:solidFill>
          <a:ln cap="flat" cmpd="sng" w="25400">
            <a:solidFill>
              <a:schemeClr val="dk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rPr b="1" i="0" lang="en-GB" sz="3000" u="none" cap="none" strike="noStrike">
                <a:solidFill>
                  <a:schemeClr val="lt1"/>
                </a:solidFill>
                <a:latin typeface="Montserrat"/>
                <a:ea typeface="Montserrat"/>
                <a:cs typeface="Montserrat"/>
                <a:sym typeface="Montserrat"/>
              </a:rPr>
              <a:t>Types of activities</a:t>
            </a:r>
            <a:endParaRPr b="1" i="0" sz="3000" u="none" cap="none" strike="noStrike">
              <a:solidFill>
                <a:schemeClr val="lt1"/>
              </a:solidFill>
              <a:latin typeface="Montserrat"/>
              <a:ea typeface="Montserrat"/>
              <a:cs typeface="Montserrat"/>
              <a:sym typeface="Montserrat"/>
            </a:endParaRPr>
          </a:p>
        </p:txBody>
      </p:sp>
      <p:sp>
        <p:nvSpPr>
          <p:cNvPr id="247" name="Google Shape;247;g6cb7472f55_0_35"/>
          <p:cNvSpPr txBox="1"/>
          <p:nvPr/>
        </p:nvSpPr>
        <p:spPr>
          <a:xfrm>
            <a:off x="125150" y="832875"/>
            <a:ext cx="8884800" cy="1939800"/>
          </a:xfrm>
          <a:prstGeom prst="rect">
            <a:avLst/>
          </a:prstGeom>
          <a:noFill/>
          <a:ln cap="flat" cmpd="sng" w="9525">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marR="0" rtl="0" algn="ctr">
              <a:lnSpc>
                <a:spcPct val="115000"/>
              </a:lnSpc>
              <a:spcBef>
                <a:spcPts val="1200"/>
              </a:spcBef>
              <a:spcAft>
                <a:spcPts val="0"/>
              </a:spcAft>
              <a:buClr>
                <a:srgbClr val="000000"/>
              </a:buClr>
              <a:buSzPts val="2000"/>
              <a:buFont typeface="Arial"/>
              <a:buNone/>
            </a:pPr>
            <a:r>
              <a:rPr b="0" i="0" lang="en-GB" sz="2000" u="none" cap="none" strike="noStrike">
                <a:solidFill>
                  <a:srgbClr val="000000"/>
                </a:solidFill>
                <a:latin typeface="Montserrat"/>
                <a:ea typeface="Montserrat"/>
                <a:cs typeface="Montserrat"/>
                <a:sym typeface="Montserrat"/>
              </a:rPr>
              <a:t>When teachers plan lessons, each activity is designed to focus on specific skills. </a:t>
            </a:r>
            <a:endParaRPr b="0" i="0" sz="2000" u="none" cap="none" strike="noStrike">
              <a:solidFill>
                <a:srgbClr val="000000"/>
              </a:solidFill>
              <a:latin typeface="Montserrat"/>
              <a:ea typeface="Montserrat"/>
              <a:cs typeface="Montserrat"/>
              <a:sym typeface="Montserrat"/>
            </a:endParaRPr>
          </a:p>
          <a:p>
            <a:pPr indent="0" lvl="0" marL="0" marR="0" rtl="0" algn="ctr">
              <a:lnSpc>
                <a:spcPct val="115000"/>
              </a:lnSpc>
              <a:spcBef>
                <a:spcPts val="1200"/>
              </a:spcBef>
              <a:spcAft>
                <a:spcPts val="1200"/>
              </a:spcAft>
              <a:buClr>
                <a:srgbClr val="000000"/>
              </a:buClr>
              <a:buSzPts val="2000"/>
              <a:buFont typeface="Arial"/>
              <a:buNone/>
            </a:pPr>
            <a:r>
              <a:rPr b="0" i="0" lang="en-GB" sz="2000" u="none" cap="none" strike="noStrike">
                <a:solidFill>
                  <a:srgbClr val="000000"/>
                </a:solidFill>
                <a:latin typeface="Montserrat"/>
                <a:ea typeface="Montserrat"/>
                <a:cs typeface="Montserrat"/>
                <a:sym typeface="Montserrat"/>
              </a:rPr>
              <a:t>Each skill should be practiced separately, so that it is easier to do them all at the same time in an exam. </a:t>
            </a:r>
            <a:endParaRPr b="0" i="0" sz="2000" u="none" cap="none" strike="noStrike">
              <a:solidFill>
                <a:srgbClr val="000000"/>
              </a:solidFill>
              <a:latin typeface="Montserrat"/>
              <a:ea typeface="Montserrat"/>
              <a:cs typeface="Montserrat"/>
              <a:sym typeface="Montserrat"/>
            </a:endParaRPr>
          </a:p>
        </p:txBody>
      </p:sp>
      <p:pic>
        <p:nvPicPr>
          <p:cNvPr id="248" name="Google Shape;248;g6cb7472f55_0_35"/>
          <p:cNvPicPr preferRelativeResize="0"/>
          <p:nvPr/>
        </p:nvPicPr>
        <p:blipFill rotWithShape="1">
          <a:blip r:embed="rId3">
            <a:alphaModFix/>
          </a:blip>
          <a:srcRect b="0" l="0" r="0" t="0"/>
          <a:stretch/>
        </p:blipFill>
        <p:spPr>
          <a:xfrm>
            <a:off x="714150" y="3067000"/>
            <a:ext cx="1093575" cy="1093575"/>
          </a:xfrm>
          <a:prstGeom prst="rect">
            <a:avLst/>
          </a:prstGeom>
          <a:noFill/>
          <a:ln>
            <a:noFill/>
          </a:ln>
        </p:spPr>
      </p:pic>
      <p:pic>
        <p:nvPicPr>
          <p:cNvPr id="249" name="Google Shape;249;g6cb7472f55_0_35"/>
          <p:cNvPicPr preferRelativeResize="0"/>
          <p:nvPr/>
        </p:nvPicPr>
        <p:blipFill rotWithShape="1">
          <a:blip r:embed="rId4">
            <a:alphaModFix/>
          </a:blip>
          <a:srcRect b="0" l="0" r="0" t="0"/>
          <a:stretch/>
        </p:blipFill>
        <p:spPr>
          <a:xfrm>
            <a:off x="2799125" y="3066988"/>
            <a:ext cx="1001975" cy="1001975"/>
          </a:xfrm>
          <a:prstGeom prst="rect">
            <a:avLst/>
          </a:prstGeom>
          <a:noFill/>
          <a:ln>
            <a:noFill/>
          </a:ln>
        </p:spPr>
      </p:pic>
      <p:pic>
        <p:nvPicPr>
          <p:cNvPr id="250" name="Google Shape;250;g6cb7472f55_0_35"/>
          <p:cNvPicPr preferRelativeResize="0"/>
          <p:nvPr/>
        </p:nvPicPr>
        <p:blipFill rotWithShape="1">
          <a:blip r:embed="rId5">
            <a:alphaModFix/>
          </a:blip>
          <a:srcRect b="0" l="0" r="0" t="0"/>
          <a:stretch/>
        </p:blipFill>
        <p:spPr>
          <a:xfrm>
            <a:off x="4838013" y="3080413"/>
            <a:ext cx="1001975" cy="1001975"/>
          </a:xfrm>
          <a:prstGeom prst="rect">
            <a:avLst/>
          </a:prstGeom>
          <a:noFill/>
          <a:ln>
            <a:noFill/>
          </a:ln>
        </p:spPr>
      </p:pic>
      <p:pic>
        <p:nvPicPr>
          <p:cNvPr id="251" name="Google Shape;251;g6cb7472f55_0_35"/>
          <p:cNvPicPr preferRelativeResize="0"/>
          <p:nvPr/>
        </p:nvPicPr>
        <p:blipFill rotWithShape="1">
          <a:blip r:embed="rId6">
            <a:alphaModFix/>
          </a:blip>
          <a:srcRect b="0" l="0" r="0" t="0"/>
          <a:stretch/>
        </p:blipFill>
        <p:spPr>
          <a:xfrm>
            <a:off x="7067225" y="3080412"/>
            <a:ext cx="1001975" cy="1001975"/>
          </a:xfrm>
          <a:prstGeom prst="rect">
            <a:avLst/>
          </a:prstGeom>
          <a:noFill/>
          <a:ln>
            <a:noFill/>
          </a:ln>
        </p:spPr>
      </p:pic>
      <p:sp>
        <p:nvSpPr>
          <p:cNvPr id="252" name="Google Shape;252;g6cb7472f55_0_35"/>
          <p:cNvSpPr txBox="1"/>
          <p:nvPr/>
        </p:nvSpPr>
        <p:spPr>
          <a:xfrm>
            <a:off x="81275" y="4183475"/>
            <a:ext cx="2243400" cy="7326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700"/>
              <a:buFont typeface="Arial"/>
              <a:buNone/>
            </a:pPr>
            <a:r>
              <a:rPr b="0" i="0" lang="en-GB" sz="1700" u="sng" cap="none" strike="noStrike">
                <a:solidFill>
                  <a:srgbClr val="000000"/>
                </a:solidFill>
                <a:latin typeface="Montserrat"/>
                <a:ea typeface="Montserrat"/>
                <a:cs typeface="Montserrat"/>
                <a:sym typeface="Montserrat"/>
              </a:rPr>
              <a:t>Retrieval practice</a:t>
            </a:r>
            <a:endParaRPr b="0" i="0" sz="1700" u="sng" cap="none" strike="noStrike">
              <a:solidFill>
                <a:srgbClr val="000000"/>
              </a:solidFill>
              <a:latin typeface="Montserrat"/>
              <a:ea typeface="Montserrat"/>
              <a:cs typeface="Montserrat"/>
              <a:sym typeface="Montserrat"/>
            </a:endParaRPr>
          </a:p>
          <a:p>
            <a:pPr indent="0" lvl="0" marL="0" marR="0" rtl="0" algn="ctr">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Montserrat"/>
              <a:ea typeface="Montserrat"/>
              <a:cs typeface="Montserrat"/>
              <a:sym typeface="Montserrat"/>
            </a:endParaRPr>
          </a:p>
          <a:p>
            <a:pPr indent="0" lvl="0" marL="0" marR="0" rtl="0" algn="ctr">
              <a:lnSpc>
                <a:spcPct val="100000"/>
              </a:lnSpc>
              <a:spcBef>
                <a:spcPts val="0"/>
              </a:spcBef>
              <a:spcAft>
                <a:spcPts val="0"/>
              </a:spcAft>
              <a:buClr>
                <a:srgbClr val="000000"/>
              </a:buClr>
              <a:buSzPts val="1700"/>
              <a:buFont typeface="Arial"/>
              <a:buNone/>
            </a:pPr>
            <a:r>
              <a:rPr b="0" i="0" lang="en-GB" sz="1700" u="none" cap="none" strike="noStrike">
                <a:solidFill>
                  <a:srgbClr val="000000"/>
                </a:solidFill>
                <a:latin typeface="Montserrat"/>
                <a:ea typeface="Montserrat"/>
                <a:cs typeface="Montserrat"/>
                <a:sym typeface="Montserrat"/>
              </a:rPr>
              <a:t>Go over what you to know to see what you need to revise</a:t>
            </a:r>
            <a:endParaRPr b="0" i="0" sz="1700" u="none" cap="none" strike="noStrike">
              <a:solidFill>
                <a:srgbClr val="000000"/>
              </a:solidFill>
              <a:latin typeface="Montserrat"/>
              <a:ea typeface="Montserrat"/>
              <a:cs typeface="Montserrat"/>
              <a:sym typeface="Montserrat"/>
            </a:endParaRPr>
          </a:p>
          <a:p>
            <a:pPr indent="0" lvl="0" marL="0" marR="0" rtl="0" algn="ctr">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Montserrat"/>
              <a:ea typeface="Montserrat"/>
              <a:cs typeface="Montserrat"/>
              <a:sym typeface="Montserrat"/>
            </a:endParaRPr>
          </a:p>
          <a:p>
            <a:pPr indent="0" lvl="0" marL="0" marR="0" rtl="0" algn="ctr">
              <a:lnSpc>
                <a:spcPct val="100000"/>
              </a:lnSpc>
              <a:spcBef>
                <a:spcPts val="0"/>
              </a:spcBef>
              <a:spcAft>
                <a:spcPts val="0"/>
              </a:spcAft>
              <a:buClr>
                <a:srgbClr val="000000"/>
              </a:buClr>
              <a:buSzPts val="1700"/>
              <a:buFont typeface="Arial"/>
              <a:buNone/>
            </a:pPr>
            <a:r>
              <a:rPr b="0" i="0" lang="en-GB" sz="1700" u="none" cap="none" strike="noStrike">
                <a:solidFill>
                  <a:srgbClr val="FF0000"/>
                </a:solidFill>
                <a:latin typeface="Montserrat"/>
                <a:ea typeface="Montserrat"/>
                <a:cs typeface="Montserrat"/>
                <a:sym typeface="Montserrat"/>
              </a:rPr>
              <a:t>E.g. Quiz</a:t>
            </a:r>
            <a:r>
              <a:rPr b="0" i="0" lang="en-GB" sz="1700" u="none" cap="none" strike="noStrike">
                <a:solidFill>
                  <a:srgbClr val="000000"/>
                </a:solidFill>
                <a:latin typeface="Montserrat"/>
                <a:ea typeface="Montserrat"/>
                <a:cs typeface="Montserrat"/>
                <a:sym typeface="Montserrat"/>
              </a:rPr>
              <a:t> </a:t>
            </a:r>
            <a:endParaRPr b="0" i="0" sz="17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Calibri"/>
              <a:ea typeface="Calibri"/>
              <a:cs typeface="Calibri"/>
              <a:sym typeface="Calibri"/>
            </a:endParaRPr>
          </a:p>
        </p:txBody>
      </p:sp>
      <p:sp>
        <p:nvSpPr>
          <p:cNvPr id="253" name="Google Shape;253;g6cb7472f55_0_35"/>
          <p:cNvSpPr txBox="1"/>
          <p:nvPr/>
        </p:nvSpPr>
        <p:spPr>
          <a:xfrm>
            <a:off x="2332925" y="4183475"/>
            <a:ext cx="1934400" cy="7326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700"/>
              <a:buFont typeface="Arial"/>
              <a:buNone/>
            </a:pPr>
            <a:r>
              <a:rPr b="0" i="0" lang="en-GB" sz="1700" u="sng" cap="none" strike="noStrike">
                <a:solidFill>
                  <a:srgbClr val="000000"/>
                </a:solidFill>
                <a:latin typeface="Montserrat"/>
                <a:ea typeface="Montserrat"/>
                <a:cs typeface="Montserrat"/>
                <a:sym typeface="Montserrat"/>
              </a:rPr>
              <a:t>Facts </a:t>
            </a:r>
            <a:endParaRPr b="0" i="0" sz="1700" u="sng" cap="none" strike="noStrike">
              <a:solidFill>
                <a:srgbClr val="000000"/>
              </a:solidFill>
              <a:latin typeface="Montserrat"/>
              <a:ea typeface="Montserrat"/>
              <a:cs typeface="Montserrat"/>
              <a:sym typeface="Montserrat"/>
            </a:endParaRPr>
          </a:p>
          <a:p>
            <a:pPr indent="0" lvl="0" marL="0" marR="0" rtl="0" algn="ctr">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Montserrat"/>
              <a:ea typeface="Montserrat"/>
              <a:cs typeface="Montserrat"/>
              <a:sym typeface="Montserrat"/>
            </a:endParaRPr>
          </a:p>
          <a:p>
            <a:pPr indent="0" lvl="0" marL="0" marR="0" rtl="0" algn="ctr">
              <a:lnSpc>
                <a:spcPct val="100000"/>
              </a:lnSpc>
              <a:spcBef>
                <a:spcPts val="0"/>
              </a:spcBef>
              <a:spcAft>
                <a:spcPts val="0"/>
              </a:spcAft>
              <a:buClr>
                <a:srgbClr val="000000"/>
              </a:buClr>
              <a:buSzPts val="1700"/>
              <a:buFont typeface="Arial"/>
              <a:buNone/>
            </a:pPr>
            <a:r>
              <a:rPr b="0" i="0" lang="en-GB" sz="1700" u="none" cap="none" strike="noStrike">
                <a:solidFill>
                  <a:srgbClr val="000000"/>
                </a:solidFill>
                <a:latin typeface="Montserrat"/>
                <a:ea typeface="Montserrat"/>
                <a:cs typeface="Montserrat"/>
                <a:sym typeface="Montserrat"/>
              </a:rPr>
              <a:t>Learn the key information</a:t>
            </a:r>
            <a:endParaRPr b="0" i="0" sz="1700" u="none" cap="none" strike="noStrike">
              <a:solidFill>
                <a:srgbClr val="000000"/>
              </a:solidFill>
              <a:latin typeface="Montserrat"/>
              <a:ea typeface="Montserrat"/>
              <a:cs typeface="Montserrat"/>
              <a:sym typeface="Montserrat"/>
            </a:endParaRPr>
          </a:p>
          <a:p>
            <a:pPr indent="0" lvl="0" marL="0" marR="0" rtl="0" algn="ctr">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Montserrat"/>
              <a:ea typeface="Montserrat"/>
              <a:cs typeface="Montserrat"/>
              <a:sym typeface="Montserrat"/>
            </a:endParaRPr>
          </a:p>
          <a:p>
            <a:pPr indent="0" lvl="0" marL="0" marR="0" rtl="0" algn="ctr">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Montserrat"/>
              <a:ea typeface="Montserrat"/>
              <a:cs typeface="Montserrat"/>
              <a:sym typeface="Montserrat"/>
            </a:endParaRPr>
          </a:p>
          <a:p>
            <a:pPr indent="0" lvl="0" marL="0" marR="0" rtl="0" algn="ctr">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Montserrat"/>
              <a:ea typeface="Montserrat"/>
              <a:cs typeface="Montserrat"/>
              <a:sym typeface="Montserrat"/>
            </a:endParaRPr>
          </a:p>
          <a:p>
            <a:pPr indent="0" lvl="0" marL="0" marR="0" rtl="0" algn="ctr">
              <a:lnSpc>
                <a:spcPct val="100000"/>
              </a:lnSpc>
              <a:spcBef>
                <a:spcPts val="0"/>
              </a:spcBef>
              <a:spcAft>
                <a:spcPts val="0"/>
              </a:spcAft>
              <a:buClr>
                <a:srgbClr val="000000"/>
              </a:buClr>
              <a:buSzPts val="1700"/>
              <a:buFont typeface="Arial"/>
              <a:buNone/>
            </a:pPr>
            <a:r>
              <a:rPr b="0" i="0" lang="en-GB" sz="1700" u="none" cap="none" strike="noStrike">
                <a:solidFill>
                  <a:srgbClr val="FF0000"/>
                </a:solidFill>
                <a:latin typeface="Montserrat"/>
                <a:ea typeface="Montserrat"/>
                <a:cs typeface="Montserrat"/>
                <a:sym typeface="Montserrat"/>
              </a:rPr>
              <a:t>E.g. mindmap</a:t>
            </a:r>
            <a:endParaRPr b="0" i="0" sz="1700" u="none" cap="none" strike="noStrike">
              <a:solidFill>
                <a:srgbClr val="FF0000"/>
              </a:solidFill>
              <a:latin typeface="Montserrat"/>
              <a:ea typeface="Montserrat"/>
              <a:cs typeface="Montserrat"/>
              <a:sym typeface="Montserrat"/>
            </a:endParaRPr>
          </a:p>
        </p:txBody>
      </p:sp>
      <p:sp>
        <p:nvSpPr>
          <p:cNvPr id="254" name="Google Shape;254;g6cb7472f55_0_35"/>
          <p:cNvSpPr txBox="1"/>
          <p:nvPr/>
        </p:nvSpPr>
        <p:spPr>
          <a:xfrm>
            <a:off x="4142588" y="4183475"/>
            <a:ext cx="2392800" cy="7326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700"/>
              <a:buFont typeface="Arial"/>
              <a:buNone/>
            </a:pPr>
            <a:r>
              <a:rPr b="0" i="0" lang="en-GB" sz="1700" u="sng" cap="none" strike="noStrike">
                <a:solidFill>
                  <a:srgbClr val="000000"/>
                </a:solidFill>
                <a:latin typeface="Montserrat"/>
                <a:ea typeface="Montserrat"/>
                <a:cs typeface="Montserrat"/>
                <a:sym typeface="Montserrat"/>
              </a:rPr>
              <a:t>Explanation </a:t>
            </a:r>
            <a:endParaRPr b="0" i="0" sz="1700" u="sng" cap="none" strike="noStrike">
              <a:solidFill>
                <a:srgbClr val="000000"/>
              </a:solidFill>
              <a:latin typeface="Montserrat"/>
              <a:ea typeface="Montserrat"/>
              <a:cs typeface="Montserrat"/>
              <a:sym typeface="Montserrat"/>
            </a:endParaRPr>
          </a:p>
          <a:p>
            <a:pPr indent="0" lvl="0" marL="0" marR="0" rtl="0" algn="ctr">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Montserrat"/>
              <a:ea typeface="Montserrat"/>
              <a:cs typeface="Montserrat"/>
              <a:sym typeface="Montserrat"/>
            </a:endParaRPr>
          </a:p>
          <a:p>
            <a:pPr indent="0" lvl="0" marL="0" marR="0" rtl="0" algn="ctr">
              <a:lnSpc>
                <a:spcPct val="100000"/>
              </a:lnSpc>
              <a:spcBef>
                <a:spcPts val="0"/>
              </a:spcBef>
              <a:spcAft>
                <a:spcPts val="0"/>
              </a:spcAft>
              <a:buClr>
                <a:srgbClr val="000000"/>
              </a:buClr>
              <a:buSzPts val="1700"/>
              <a:buFont typeface="Arial"/>
              <a:buNone/>
            </a:pPr>
            <a:r>
              <a:rPr b="0" i="0" lang="en-GB" sz="1700" u="none" cap="none" strike="noStrike">
                <a:solidFill>
                  <a:srgbClr val="000000"/>
                </a:solidFill>
                <a:latin typeface="Montserrat"/>
                <a:ea typeface="Montserrat"/>
                <a:cs typeface="Montserrat"/>
                <a:sym typeface="Montserrat"/>
              </a:rPr>
              <a:t>Explain  why the information matters for the question you’re answering. </a:t>
            </a:r>
            <a:endParaRPr b="0" i="0" sz="1700" u="none" cap="none" strike="noStrike">
              <a:solidFill>
                <a:srgbClr val="000000"/>
              </a:solidFill>
              <a:latin typeface="Montserrat"/>
              <a:ea typeface="Montserrat"/>
              <a:cs typeface="Montserrat"/>
              <a:sym typeface="Montserrat"/>
            </a:endParaRPr>
          </a:p>
          <a:p>
            <a:pPr indent="0" lvl="0" marL="0" marR="0" rtl="0" algn="ctr">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Montserrat"/>
              <a:ea typeface="Montserrat"/>
              <a:cs typeface="Montserrat"/>
              <a:sym typeface="Montserrat"/>
            </a:endParaRPr>
          </a:p>
          <a:p>
            <a:pPr indent="0" lvl="0" marL="0" marR="0" rtl="0" algn="ctr">
              <a:lnSpc>
                <a:spcPct val="100000"/>
              </a:lnSpc>
              <a:spcBef>
                <a:spcPts val="0"/>
              </a:spcBef>
              <a:spcAft>
                <a:spcPts val="0"/>
              </a:spcAft>
              <a:buClr>
                <a:srgbClr val="000000"/>
              </a:buClr>
              <a:buSzPts val="1700"/>
              <a:buFont typeface="Arial"/>
              <a:buNone/>
            </a:pPr>
            <a:r>
              <a:rPr b="0" i="0" lang="en-GB" sz="1700" u="none" cap="none" strike="noStrike">
                <a:solidFill>
                  <a:srgbClr val="FF0000"/>
                </a:solidFill>
                <a:latin typeface="Montserrat"/>
                <a:ea typeface="Montserrat"/>
                <a:cs typeface="Montserrat"/>
                <a:sym typeface="Montserrat"/>
              </a:rPr>
              <a:t>E.g. summaries</a:t>
            </a:r>
            <a:endParaRPr b="0" i="0" sz="1700" u="none" cap="none" strike="noStrike">
              <a:solidFill>
                <a:srgbClr val="FF0000"/>
              </a:solidFill>
              <a:latin typeface="Montserrat"/>
              <a:ea typeface="Montserrat"/>
              <a:cs typeface="Montserrat"/>
              <a:sym typeface="Montserrat"/>
            </a:endParaRPr>
          </a:p>
        </p:txBody>
      </p:sp>
      <p:sp>
        <p:nvSpPr>
          <p:cNvPr id="255" name="Google Shape;255;g6cb7472f55_0_35"/>
          <p:cNvSpPr txBox="1"/>
          <p:nvPr/>
        </p:nvSpPr>
        <p:spPr>
          <a:xfrm>
            <a:off x="6534688" y="4183475"/>
            <a:ext cx="2392800" cy="7326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700"/>
              <a:buFont typeface="Arial"/>
              <a:buNone/>
            </a:pPr>
            <a:r>
              <a:rPr b="0" i="0" lang="en-GB" sz="1700" u="sng" cap="none" strike="noStrike">
                <a:solidFill>
                  <a:srgbClr val="000000"/>
                </a:solidFill>
                <a:latin typeface="Montserrat"/>
                <a:ea typeface="Montserrat"/>
                <a:cs typeface="Montserrat"/>
                <a:sym typeface="Montserrat"/>
              </a:rPr>
              <a:t>Assess/evaluate</a:t>
            </a:r>
            <a:endParaRPr b="0" i="0" sz="1700" u="sng" cap="none" strike="noStrike">
              <a:solidFill>
                <a:srgbClr val="000000"/>
              </a:solidFill>
              <a:latin typeface="Montserrat"/>
              <a:ea typeface="Montserrat"/>
              <a:cs typeface="Montserrat"/>
              <a:sym typeface="Montserrat"/>
            </a:endParaRPr>
          </a:p>
          <a:p>
            <a:pPr indent="0" lvl="0" marL="0" marR="0" rtl="0" algn="ctr">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Montserrat"/>
              <a:ea typeface="Montserrat"/>
              <a:cs typeface="Montserrat"/>
              <a:sym typeface="Montserrat"/>
            </a:endParaRPr>
          </a:p>
          <a:p>
            <a:pPr indent="0" lvl="0" marL="0" marR="0" rtl="0" algn="ctr">
              <a:lnSpc>
                <a:spcPct val="100000"/>
              </a:lnSpc>
              <a:spcBef>
                <a:spcPts val="0"/>
              </a:spcBef>
              <a:spcAft>
                <a:spcPts val="0"/>
              </a:spcAft>
              <a:buClr>
                <a:srgbClr val="000000"/>
              </a:buClr>
              <a:buSzPts val="1700"/>
              <a:buFont typeface="Arial"/>
              <a:buNone/>
            </a:pPr>
            <a:r>
              <a:rPr b="0" i="0" lang="en-GB" sz="1700" u="none" cap="none" strike="noStrike">
                <a:solidFill>
                  <a:srgbClr val="000000"/>
                </a:solidFill>
                <a:latin typeface="Montserrat"/>
                <a:ea typeface="Montserrat"/>
                <a:cs typeface="Montserrat"/>
                <a:sym typeface="Montserrat"/>
              </a:rPr>
              <a:t>Have your strategies worked? </a:t>
            </a:r>
            <a:endParaRPr b="0" i="0" sz="1700" u="none" cap="none" strike="noStrike">
              <a:solidFill>
                <a:srgbClr val="000000"/>
              </a:solidFill>
              <a:latin typeface="Montserrat"/>
              <a:ea typeface="Montserrat"/>
              <a:cs typeface="Montserrat"/>
              <a:sym typeface="Montserrat"/>
            </a:endParaRPr>
          </a:p>
          <a:p>
            <a:pPr indent="0" lvl="0" marL="0" marR="0" rtl="0" algn="ctr">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Montserrat"/>
              <a:ea typeface="Montserrat"/>
              <a:cs typeface="Montserrat"/>
              <a:sym typeface="Montserrat"/>
            </a:endParaRPr>
          </a:p>
          <a:p>
            <a:pPr indent="0" lvl="0" marL="0" marR="0" rtl="0" algn="ctr">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Montserrat"/>
              <a:ea typeface="Montserrat"/>
              <a:cs typeface="Montserrat"/>
              <a:sym typeface="Montserrat"/>
            </a:endParaRPr>
          </a:p>
          <a:p>
            <a:pPr indent="0" lvl="0" marL="0" marR="0" rtl="0" algn="ctr">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Montserrat"/>
              <a:ea typeface="Montserrat"/>
              <a:cs typeface="Montserrat"/>
              <a:sym typeface="Montserrat"/>
            </a:endParaRPr>
          </a:p>
          <a:p>
            <a:pPr indent="0" lvl="0" marL="0" marR="0" rtl="0" algn="ctr">
              <a:lnSpc>
                <a:spcPct val="100000"/>
              </a:lnSpc>
              <a:spcBef>
                <a:spcPts val="0"/>
              </a:spcBef>
              <a:spcAft>
                <a:spcPts val="0"/>
              </a:spcAft>
              <a:buClr>
                <a:srgbClr val="000000"/>
              </a:buClr>
              <a:buSzPts val="1700"/>
              <a:buFont typeface="Arial"/>
              <a:buNone/>
            </a:pPr>
            <a:r>
              <a:rPr b="0" i="0" lang="en-GB" sz="1700" u="none" cap="none" strike="noStrike">
                <a:solidFill>
                  <a:srgbClr val="FF0000"/>
                </a:solidFill>
                <a:latin typeface="Montserrat"/>
                <a:ea typeface="Montserrat"/>
                <a:cs typeface="Montserrat"/>
                <a:sym typeface="Montserrat"/>
              </a:rPr>
              <a:t>E.g. mini quiz or evaluation sheet</a:t>
            </a:r>
            <a:endParaRPr b="0" i="0" sz="1700" u="none" cap="none" strike="noStrike">
              <a:solidFill>
                <a:srgbClr val="FF0000"/>
              </a:solidFill>
              <a:latin typeface="Montserrat"/>
              <a:ea typeface="Montserrat"/>
              <a:cs typeface="Montserrat"/>
              <a:sym typeface="Montserrat"/>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59" name="Shape 259"/>
        <p:cNvGrpSpPr/>
        <p:nvPr/>
      </p:nvGrpSpPr>
      <p:grpSpPr>
        <a:xfrm>
          <a:off x="0" y="0"/>
          <a:ext cx="0" cy="0"/>
          <a:chOff x="0" y="0"/>
          <a:chExt cx="0" cy="0"/>
        </a:xfrm>
      </p:grpSpPr>
      <p:sp>
        <p:nvSpPr>
          <p:cNvPr id="260" name="Google Shape;260;g6cb7472f55_0_40"/>
          <p:cNvSpPr/>
          <p:nvPr/>
        </p:nvSpPr>
        <p:spPr>
          <a:xfrm>
            <a:off x="125150" y="126075"/>
            <a:ext cx="8029200" cy="592200"/>
          </a:xfrm>
          <a:prstGeom prst="rect">
            <a:avLst/>
          </a:prstGeom>
          <a:solidFill>
            <a:schemeClr val="dk2"/>
          </a:solidFill>
          <a:ln cap="flat" cmpd="sng" w="25400">
            <a:solidFill>
              <a:schemeClr val="dk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rPr b="1" i="0" lang="en-GB" sz="3000" u="none" cap="none" strike="noStrike">
                <a:solidFill>
                  <a:schemeClr val="lt1"/>
                </a:solidFill>
                <a:latin typeface="Montserrat"/>
                <a:ea typeface="Montserrat"/>
                <a:cs typeface="Montserrat"/>
                <a:sym typeface="Montserrat"/>
              </a:rPr>
              <a:t>Step 1: What do I revise?</a:t>
            </a:r>
            <a:endParaRPr b="1" i="0" sz="3000" u="none" cap="none" strike="noStrike">
              <a:solidFill>
                <a:schemeClr val="lt1"/>
              </a:solidFill>
              <a:latin typeface="Montserrat"/>
              <a:ea typeface="Montserrat"/>
              <a:cs typeface="Montserrat"/>
              <a:sym typeface="Montserrat"/>
            </a:endParaRPr>
          </a:p>
        </p:txBody>
      </p:sp>
      <p:sp>
        <p:nvSpPr>
          <p:cNvPr id="261" name="Google Shape;261;g6cb7472f55_0_40"/>
          <p:cNvSpPr txBox="1"/>
          <p:nvPr/>
        </p:nvSpPr>
        <p:spPr>
          <a:xfrm>
            <a:off x="124500" y="846075"/>
            <a:ext cx="8895000" cy="1233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200"/>
              <a:buFont typeface="Arial"/>
              <a:buNone/>
            </a:pPr>
            <a:r>
              <a:rPr b="0" i="0" lang="en-GB" sz="2200" u="none" cap="none" strike="noStrike">
                <a:solidFill>
                  <a:srgbClr val="000000"/>
                </a:solidFill>
                <a:latin typeface="Montserrat"/>
                <a:ea typeface="Montserrat"/>
                <a:cs typeface="Montserrat"/>
                <a:sym typeface="Montserrat"/>
              </a:rPr>
              <a:t>The first step of revising successfully is to identify your strengths and weaknesses. </a:t>
            </a:r>
            <a:endParaRPr b="0" i="0" sz="22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2200"/>
              <a:buFont typeface="Arial"/>
              <a:buNone/>
            </a:pPr>
            <a:r>
              <a:t/>
            </a:r>
            <a:endParaRPr b="0" i="0" sz="2200" u="none" cap="none" strike="noStrike">
              <a:solidFill>
                <a:srgbClr val="000000"/>
              </a:solidFill>
              <a:latin typeface="Montserrat"/>
              <a:ea typeface="Montserrat"/>
              <a:cs typeface="Montserrat"/>
              <a:sym typeface="Montserrat"/>
            </a:endParaRPr>
          </a:p>
          <a:p>
            <a:pPr indent="0" lvl="0" marL="0" marR="0" rtl="0" algn="ctr">
              <a:lnSpc>
                <a:spcPct val="100000"/>
              </a:lnSpc>
              <a:spcBef>
                <a:spcPts val="0"/>
              </a:spcBef>
              <a:spcAft>
                <a:spcPts val="0"/>
              </a:spcAft>
              <a:buClr>
                <a:srgbClr val="000000"/>
              </a:buClr>
              <a:buSzPts val="2200"/>
              <a:buFont typeface="Arial"/>
              <a:buNone/>
            </a:pPr>
            <a:r>
              <a:rPr b="0" i="0" lang="en-GB" sz="2200" u="none" cap="none" strike="noStrike">
                <a:solidFill>
                  <a:srgbClr val="000000"/>
                </a:solidFill>
                <a:latin typeface="Montserrat"/>
                <a:ea typeface="Montserrat"/>
                <a:cs typeface="Montserrat"/>
                <a:sym typeface="Montserrat"/>
              </a:rPr>
              <a:t>What do you need to improve/focus on? </a:t>
            </a:r>
            <a:endParaRPr b="0" i="0" sz="22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pic>
        <p:nvPicPr>
          <p:cNvPr id="262" name="Google Shape;262;g6cb7472f55_0_40"/>
          <p:cNvPicPr preferRelativeResize="0"/>
          <p:nvPr/>
        </p:nvPicPr>
        <p:blipFill rotWithShape="1">
          <a:blip r:embed="rId3">
            <a:alphaModFix/>
          </a:blip>
          <a:srcRect b="0" l="0" r="0" t="0"/>
          <a:stretch/>
        </p:blipFill>
        <p:spPr>
          <a:xfrm>
            <a:off x="8300175" y="126075"/>
            <a:ext cx="720000" cy="720000"/>
          </a:xfrm>
          <a:prstGeom prst="rect">
            <a:avLst/>
          </a:prstGeom>
          <a:noFill/>
          <a:ln>
            <a:noFill/>
          </a:ln>
        </p:spPr>
      </p:pic>
      <p:sp>
        <p:nvSpPr>
          <p:cNvPr id="263" name="Google Shape;263;g6cb7472f55_0_40"/>
          <p:cNvSpPr txBox="1"/>
          <p:nvPr/>
        </p:nvSpPr>
        <p:spPr>
          <a:xfrm>
            <a:off x="492275" y="2963675"/>
            <a:ext cx="4171200" cy="3107700"/>
          </a:xfrm>
          <a:prstGeom prst="rect">
            <a:avLst/>
          </a:prstGeom>
          <a:noFill/>
          <a:ln cap="flat" cmpd="sng" w="28575">
            <a:solidFill>
              <a:srgbClr val="38761D"/>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900"/>
              <a:buFont typeface="Arial"/>
              <a:buNone/>
            </a:pPr>
            <a:r>
              <a:rPr b="1" i="0" lang="en-GB" sz="1900" u="none" cap="none" strike="noStrike">
                <a:solidFill>
                  <a:srgbClr val="38761D"/>
                </a:solidFill>
                <a:latin typeface="Montserrat"/>
                <a:ea typeface="Montserrat"/>
                <a:cs typeface="Montserrat"/>
                <a:sym typeface="Montserrat"/>
              </a:rPr>
              <a:t>Retrieval practice: </a:t>
            </a:r>
            <a:endParaRPr b="1" i="0" sz="1900" u="none" cap="none" strike="noStrike">
              <a:solidFill>
                <a:srgbClr val="38761D"/>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900"/>
              <a:buFont typeface="Arial"/>
              <a:buNone/>
            </a:pPr>
            <a:r>
              <a:t/>
            </a:r>
            <a:endParaRPr b="0" i="0" sz="19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900"/>
              <a:buFont typeface="Arial"/>
              <a:buNone/>
            </a:pPr>
            <a:r>
              <a:rPr b="0" i="0" lang="en-GB" sz="1900" u="none" cap="none" strike="noStrike">
                <a:solidFill>
                  <a:srgbClr val="000000"/>
                </a:solidFill>
                <a:latin typeface="Montserrat"/>
                <a:ea typeface="Montserrat"/>
                <a:cs typeface="Montserrat"/>
                <a:sym typeface="Montserrat"/>
              </a:rPr>
              <a:t>You should test your memory. What would you be able to remember in an exam? </a:t>
            </a:r>
            <a:endParaRPr b="0" i="0" sz="19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900"/>
              <a:buFont typeface="Arial"/>
              <a:buNone/>
            </a:pPr>
            <a:r>
              <a:t/>
            </a:r>
            <a:endParaRPr b="0" i="0" sz="19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900"/>
              <a:buFont typeface="Arial"/>
              <a:buNone/>
            </a:pPr>
            <a:r>
              <a:rPr b="0" i="0" lang="en-GB" sz="1900" u="none" cap="none" strike="noStrike">
                <a:solidFill>
                  <a:srgbClr val="000000"/>
                </a:solidFill>
                <a:latin typeface="Montserrat"/>
                <a:ea typeface="Montserrat"/>
                <a:cs typeface="Montserrat"/>
                <a:sym typeface="Montserrat"/>
              </a:rPr>
              <a:t>If you struggle with remembering certain topics, you know that you need to start your revision there. </a:t>
            </a:r>
            <a:endParaRPr b="0" i="0" sz="1900" u="none" cap="none" strike="noStrike">
              <a:solidFill>
                <a:srgbClr val="000000"/>
              </a:solidFill>
              <a:latin typeface="Montserrat"/>
              <a:ea typeface="Montserrat"/>
              <a:cs typeface="Montserrat"/>
              <a:sym typeface="Montserrat"/>
            </a:endParaRPr>
          </a:p>
        </p:txBody>
      </p:sp>
      <p:cxnSp>
        <p:nvCxnSpPr>
          <p:cNvPr id="264" name="Google Shape;264;g6cb7472f55_0_40"/>
          <p:cNvCxnSpPr>
            <a:stCxn id="263" idx="3"/>
            <a:endCxn id="265" idx="1"/>
          </p:cNvCxnSpPr>
          <p:nvPr/>
        </p:nvCxnSpPr>
        <p:spPr>
          <a:xfrm>
            <a:off x="4663475" y="4517525"/>
            <a:ext cx="861000" cy="0"/>
          </a:xfrm>
          <a:prstGeom prst="straightConnector1">
            <a:avLst/>
          </a:prstGeom>
          <a:noFill/>
          <a:ln cap="flat" cmpd="sng" w="28575">
            <a:solidFill>
              <a:schemeClr val="dk2"/>
            </a:solidFill>
            <a:prstDash val="solid"/>
            <a:round/>
            <a:headEnd len="sm" w="sm" type="none"/>
            <a:tailEnd len="med" w="med" type="triangle"/>
          </a:ln>
        </p:spPr>
      </p:cxnSp>
      <p:sp>
        <p:nvSpPr>
          <p:cNvPr id="265" name="Google Shape;265;g6cb7472f55_0_40"/>
          <p:cNvSpPr txBox="1"/>
          <p:nvPr/>
        </p:nvSpPr>
        <p:spPr>
          <a:xfrm>
            <a:off x="5524475" y="3686975"/>
            <a:ext cx="2906700" cy="1661100"/>
          </a:xfrm>
          <a:prstGeom prst="rect">
            <a:avLst/>
          </a:prstGeom>
          <a:noFill/>
          <a:ln cap="flat" cmpd="sng" w="28575">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900"/>
              <a:buFont typeface="Arial"/>
              <a:buNone/>
            </a:pPr>
            <a:r>
              <a:rPr b="1" i="0" lang="en-GB" sz="1900" u="none" cap="none" strike="noStrike">
                <a:solidFill>
                  <a:schemeClr val="dk2"/>
                </a:solidFill>
                <a:latin typeface="Montserrat"/>
                <a:ea typeface="Montserrat"/>
                <a:cs typeface="Montserrat"/>
                <a:sym typeface="Montserrat"/>
              </a:rPr>
              <a:t>Revision activity 1: </a:t>
            </a:r>
            <a:endParaRPr b="1" i="0" sz="1900" u="none" cap="none" strike="noStrike">
              <a:solidFill>
                <a:schemeClr val="dk2"/>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900"/>
              <a:buFont typeface="Arial"/>
              <a:buNone/>
            </a:pPr>
            <a:r>
              <a:t/>
            </a:r>
            <a:endParaRPr b="0" i="0" sz="19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900"/>
              <a:buFont typeface="Arial"/>
              <a:buNone/>
            </a:pPr>
            <a:r>
              <a:rPr b="0" i="0" lang="en-GB" sz="1900" u="none" cap="none" strike="noStrike">
                <a:solidFill>
                  <a:srgbClr val="000000"/>
                </a:solidFill>
                <a:latin typeface="Montserrat"/>
                <a:ea typeface="Montserrat"/>
                <a:cs typeface="Montserrat"/>
                <a:sym typeface="Montserrat"/>
              </a:rPr>
              <a:t>Complete the quiz without using your book. </a:t>
            </a:r>
            <a:endParaRPr b="0" i="0" sz="1900" u="none" cap="none" strike="noStrike">
              <a:solidFill>
                <a:srgbClr val="000000"/>
              </a:solidFill>
              <a:latin typeface="Montserrat"/>
              <a:ea typeface="Montserrat"/>
              <a:cs typeface="Montserrat"/>
              <a:sym typeface="Montserrat"/>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70" name="Shape 270"/>
        <p:cNvGrpSpPr/>
        <p:nvPr/>
      </p:nvGrpSpPr>
      <p:grpSpPr>
        <a:xfrm>
          <a:off x="0" y="0"/>
          <a:ext cx="0" cy="0"/>
          <a:chOff x="0" y="0"/>
          <a:chExt cx="0" cy="0"/>
        </a:xfrm>
      </p:grpSpPr>
      <p:sp>
        <p:nvSpPr>
          <p:cNvPr id="271" name="Google Shape;271;g6cb7472f55_0_104"/>
          <p:cNvSpPr txBox="1"/>
          <p:nvPr/>
        </p:nvSpPr>
        <p:spPr>
          <a:xfrm>
            <a:off x="-12275" y="-24075"/>
            <a:ext cx="4584300" cy="34530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1" i="0" lang="en-GB" sz="1200" u="sng" cap="none" strike="noStrike">
                <a:solidFill>
                  <a:srgbClr val="000000"/>
                </a:solidFill>
                <a:latin typeface="Montserrat"/>
                <a:ea typeface="Montserrat"/>
                <a:cs typeface="Montserrat"/>
                <a:sym typeface="Montserrat"/>
              </a:rPr>
              <a:t>Retrieval practice quiz: </a:t>
            </a:r>
            <a:endParaRPr b="1" i="0" sz="1200" u="sng"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272" name="Google Shape;272;g6cb7472f55_0_104"/>
          <p:cNvSpPr txBox="1"/>
          <p:nvPr/>
        </p:nvSpPr>
        <p:spPr>
          <a:xfrm>
            <a:off x="4572025" y="-24075"/>
            <a:ext cx="4584300" cy="34530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1" i="0" lang="en-GB" sz="1200" u="sng" cap="none" strike="noStrike">
                <a:solidFill>
                  <a:srgbClr val="000000"/>
                </a:solidFill>
                <a:latin typeface="Montserrat"/>
                <a:ea typeface="Montserrat"/>
                <a:cs typeface="Montserrat"/>
                <a:sym typeface="Montserrat"/>
              </a:rPr>
              <a:t>Retrieval practice quiz: </a:t>
            </a:r>
            <a:endParaRPr b="0" i="0" sz="1400" u="none" cap="none" strike="noStrike">
              <a:solidFill>
                <a:srgbClr val="000000"/>
              </a:solidFill>
              <a:latin typeface="Calibri"/>
              <a:ea typeface="Calibri"/>
              <a:cs typeface="Calibri"/>
              <a:sym typeface="Calibri"/>
            </a:endParaRPr>
          </a:p>
        </p:txBody>
      </p:sp>
      <p:sp>
        <p:nvSpPr>
          <p:cNvPr id="273" name="Google Shape;273;g6cb7472f55_0_104"/>
          <p:cNvSpPr txBox="1"/>
          <p:nvPr/>
        </p:nvSpPr>
        <p:spPr>
          <a:xfrm>
            <a:off x="-12275" y="3428925"/>
            <a:ext cx="4584300" cy="34530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1" i="0" lang="en-GB" sz="1200" u="sng" cap="none" strike="noStrike">
                <a:solidFill>
                  <a:srgbClr val="000000"/>
                </a:solidFill>
                <a:latin typeface="Montserrat"/>
                <a:ea typeface="Montserrat"/>
                <a:cs typeface="Montserrat"/>
                <a:sym typeface="Montserrat"/>
              </a:rPr>
              <a:t>Retrieval practice quiz: </a:t>
            </a:r>
            <a:endParaRPr b="1" i="0" sz="1200" u="sng"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274" name="Google Shape;274;g6cb7472f55_0_104"/>
          <p:cNvSpPr txBox="1"/>
          <p:nvPr/>
        </p:nvSpPr>
        <p:spPr>
          <a:xfrm>
            <a:off x="4572025" y="3428925"/>
            <a:ext cx="4584300" cy="34530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1" i="0" lang="en-GB" sz="1200" u="sng" cap="none" strike="noStrike">
                <a:solidFill>
                  <a:srgbClr val="000000"/>
                </a:solidFill>
                <a:latin typeface="Montserrat"/>
                <a:ea typeface="Montserrat"/>
                <a:cs typeface="Montserrat"/>
                <a:sym typeface="Montserrat"/>
              </a:rPr>
              <a:t>Retrieval practice quiz: </a:t>
            </a:r>
            <a:endParaRPr b="0" i="0" sz="1400" u="none" cap="none" strike="noStrike">
              <a:solidFill>
                <a:srgbClr val="000000"/>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78" name="Shape 278"/>
        <p:cNvGrpSpPr/>
        <p:nvPr/>
      </p:nvGrpSpPr>
      <p:grpSpPr>
        <a:xfrm>
          <a:off x="0" y="0"/>
          <a:ext cx="0" cy="0"/>
          <a:chOff x="0" y="0"/>
          <a:chExt cx="0" cy="0"/>
        </a:xfrm>
      </p:grpSpPr>
      <p:sp>
        <p:nvSpPr>
          <p:cNvPr id="279" name="Google Shape;279;g6cb7472f55_0_50"/>
          <p:cNvSpPr txBox="1"/>
          <p:nvPr>
            <p:ph type="title"/>
          </p:nvPr>
        </p:nvSpPr>
        <p:spPr>
          <a:xfrm>
            <a:off x="188650" y="116625"/>
            <a:ext cx="7990800" cy="684300"/>
          </a:xfrm>
          <a:prstGeom prst="rect">
            <a:avLst/>
          </a:prstGeom>
          <a:solidFill>
            <a:srgbClr val="FF0000"/>
          </a:solidFill>
          <a:ln cap="flat" cmpd="sng" w="5715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4800"/>
              <a:buFont typeface="Comic Sans MS"/>
              <a:buNone/>
            </a:pPr>
            <a:r>
              <a:rPr b="1" lang="en-GB" sz="4000">
                <a:solidFill>
                  <a:schemeClr val="lt1"/>
                </a:solidFill>
                <a:latin typeface="Montserrat"/>
                <a:ea typeface="Montserrat"/>
                <a:cs typeface="Montserrat"/>
                <a:sym typeface="Montserrat"/>
              </a:rPr>
              <a:t>Progress Check</a:t>
            </a:r>
            <a:endParaRPr sz="4000">
              <a:latin typeface="Montserrat"/>
              <a:ea typeface="Montserrat"/>
              <a:cs typeface="Montserrat"/>
              <a:sym typeface="Montserrat"/>
            </a:endParaRPr>
          </a:p>
        </p:txBody>
      </p:sp>
      <p:pic>
        <p:nvPicPr>
          <p:cNvPr id="280" name="Google Shape;280;g6cb7472f55_0_50"/>
          <p:cNvPicPr preferRelativeResize="0"/>
          <p:nvPr/>
        </p:nvPicPr>
        <p:blipFill rotWithShape="1">
          <a:blip r:embed="rId3">
            <a:alphaModFix/>
          </a:blip>
          <a:srcRect b="0" l="0" r="0" t="0"/>
          <a:stretch/>
        </p:blipFill>
        <p:spPr>
          <a:xfrm>
            <a:off x="8347100" y="126075"/>
            <a:ext cx="720000" cy="720000"/>
          </a:xfrm>
          <a:prstGeom prst="rect">
            <a:avLst/>
          </a:prstGeom>
          <a:noFill/>
          <a:ln>
            <a:noFill/>
          </a:ln>
        </p:spPr>
      </p:pic>
      <p:sp>
        <p:nvSpPr>
          <p:cNvPr id="281" name="Google Shape;281;g6cb7472f55_0_50"/>
          <p:cNvSpPr txBox="1"/>
          <p:nvPr/>
        </p:nvSpPr>
        <p:spPr>
          <a:xfrm>
            <a:off x="1344300" y="5947625"/>
            <a:ext cx="6455400" cy="541200"/>
          </a:xfrm>
          <a:prstGeom prst="rect">
            <a:avLst/>
          </a:prstGeom>
          <a:solidFill>
            <a:srgbClr val="FFF2CC"/>
          </a:solid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200"/>
              <a:buFont typeface="Arial"/>
              <a:buNone/>
            </a:pPr>
            <a:r>
              <a:rPr b="0" i="0" lang="en-GB" sz="2200" u="none" cap="none" strike="noStrike">
                <a:solidFill>
                  <a:srgbClr val="000000"/>
                </a:solidFill>
                <a:latin typeface="Montserrat"/>
                <a:ea typeface="Montserrat"/>
                <a:cs typeface="Montserrat"/>
                <a:sym typeface="Montserrat"/>
              </a:rPr>
              <a:t>The topic I need to revise is …..</a:t>
            </a:r>
            <a:endParaRPr b="0" i="0" sz="2200" u="none" cap="none" strike="noStrike">
              <a:solidFill>
                <a:srgbClr val="000000"/>
              </a:solidFill>
              <a:latin typeface="Montserrat"/>
              <a:ea typeface="Montserrat"/>
              <a:cs typeface="Montserrat"/>
              <a:sym typeface="Montserrat"/>
            </a:endParaRPr>
          </a:p>
        </p:txBody>
      </p:sp>
      <p:sp>
        <p:nvSpPr>
          <p:cNvPr id="282" name="Google Shape;282;g6cb7472f55_0_50"/>
          <p:cNvSpPr txBox="1"/>
          <p:nvPr/>
        </p:nvSpPr>
        <p:spPr>
          <a:xfrm>
            <a:off x="188650" y="1091225"/>
            <a:ext cx="6063000" cy="4442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1" i="0" lang="en-GB" sz="1800" u="sng" cap="none" strike="noStrike">
                <a:solidFill>
                  <a:srgbClr val="000000"/>
                </a:solidFill>
                <a:latin typeface="Montserrat"/>
                <a:ea typeface="Montserrat"/>
                <a:cs typeface="Montserrat"/>
                <a:sym typeface="Montserrat"/>
              </a:rPr>
              <a:t>Retrieval practice quiz: </a:t>
            </a:r>
            <a:endParaRPr b="1" i="0" sz="1800" u="sng"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rgbClr val="000000"/>
                </a:solidFill>
                <a:latin typeface="Montserrat"/>
                <a:ea typeface="Montserrat"/>
                <a:cs typeface="Montserrat"/>
                <a:sym typeface="Montserrat"/>
              </a:rPr>
              <a:t>1 - </a:t>
            </a:r>
            <a:endParaRPr b="0" i="0" sz="18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283" name="Google Shape;283;g6cb7472f55_0_50"/>
          <p:cNvSpPr txBox="1"/>
          <p:nvPr/>
        </p:nvSpPr>
        <p:spPr>
          <a:xfrm>
            <a:off x="6343150" y="1652225"/>
            <a:ext cx="2610300" cy="423600"/>
          </a:xfrm>
          <a:prstGeom prst="rect">
            <a:avLst/>
          </a:prstGeom>
          <a:solidFill>
            <a:srgbClr val="D9EAD3"/>
          </a:solid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rPr lang="en-GB" sz="1800">
                <a:latin typeface="Montserrat"/>
                <a:ea typeface="Montserrat"/>
                <a:cs typeface="Montserrat"/>
                <a:sym typeface="Montserrat"/>
              </a:rPr>
              <a:t>Answer</a:t>
            </a:r>
            <a:endParaRPr b="0" i="0" sz="1800" u="none" cap="none" strike="noStrike">
              <a:solidFill>
                <a:srgbClr val="000000"/>
              </a:solidFill>
              <a:latin typeface="Montserrat"/>
              <a:ea typeface="Montserrat"/>
              <a:cs typeface="Montserrat"/>
              <a:sym typeface="Montserrat"/>
            </a:endParaRPr>
          </a:p>
        </p:txBody>
      </p:sp>
      <p:sp>
        <p:nvSpPr>
          <p:cNvPr id="284" name="Google Shape;284;g6cb7472f55_0_50"/>
          <p:cNvSpPr txBox="1"/>
          <p:nvPr/>
        </p:nvSpPr>
        <p:spPr>
          <a:xfrm>
            <a:off x="6343150" y="2285475"/>
            <a:ext cx="2610300" cy="423600"/>
          </a:xfrm>
          <a:prstGeom prst="rect">
            <a:avLst/>
          </a:prstGeom>
          <a:solidFill>
            <a:srgbClr val="D9EAD3"/>
          </a:solid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Montserrat"/>
              <a:ea typeface="Montserrat"/>
              <a:cs typeface="Montserrat"/>
              <a:sym typeface="Montserrat"/>
            </a:endParaRPr>
          </a:p>
        </p:txBody>
      </p:sp>
      <p:sp>
        <p:nvSpPr>
          <p:cNvPr id="285" name="Google Shape;285;g6cb7472f55_0_50"/>
          <p:cNvSpPr txBox="1"/>
          <p:nvPr/>
        </p:nvSpPr>
        <p:spPr>
          <a:xfrm>
            <a:off x="6343150" y="2998875"/>
            <a:ext cx="2610300" cy="423600"/>
          </a:xfrm>
          <a:prstGeom prst="rect">
            <a:avLst/>
          </a:prstGeom>
          <a:solidFill>
            <a:srgbClr val="D9EAD3"/>
          </a:solid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Montserrat"/>
              <a:ea typeface="Montserrat"/>
              <a:cs typeface="Montserrat"/>
              <a:sym typeface="Montserrat"/>
            </a:endParaRPr>
          </a:p>
        </p:txBody>
      </p:sp>
      <p:sp>
        <p:nvSpPr>
          <p:cNvPr id="286" name="Google Shape;286;g6cb7472f55_0_50"/>
          <p:cNvSpPr txBox="1"/>
          <p:nvPr/>
        </p:nvSpPr>
        <p:spPr>
          <a:xfrm>
            <a:off x="6343150" y="3581400"/>
            <a:ext cx="2610300" cy="423600"/>
          </a:xfrm>
          <a:prstGeom prst="rect">
            <a:avLst/>
          </a:prstGeom>
          <a:solidFill>
            <a:srgbClr val="D9EAD3"/>
          </a:solid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Montserrat"/>
              <a:ea typeface="Montserrat"/>
              <a:cs typeface="Montserrat"/>
              <a:sym typeface="Montserrat"/>
            </a:endParaRPr>
          </a:p>
        </p:txBody>
      </p:sp>
      <p:sp>
        <p:nvSpPr>
          <p:cNvPr id="287" name="Google Shape;287;g6cb7472f55_0_50"/>
          <p:cNvSpPr txBox="1"/>
          <p:nvPr/>
        </p:nvSpPr>
        <p:spPr>
          <a:xfrm>
            <a:off x="6343150" y="4192750"/>
            <a:ext cx="2610300" cy="423600"/>
          </a:xfrm>
          <a:prstGeom prst="rect">
            <a:avLst/>
          </a:prstGeom>
          <a:solidFill>
            <a:srgbClr val="D9EAD3"/>
          </a:solid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Montserrat"/>
              <a:ea typeface="Montserrat"/>
              <a:cs typeface="Montserrat"/>
              <a:sym typeface="Montserrat"/>
            </a:endParaRPr>
          </a:p>
        </p:txBody>
      </p:sp>
      <p:sp>
        <p:nvSpPr>
          <p:cNvPr id="288" name="Google Shape;288;g6cb7472f55_0_50"/>
          <p:cNvSpPr txBox="1"/>
          <p:nvPr/>
        </p:nvSpPr>
        <p:spPr>
          <a:xfrm>
            <a:off x="6343150" y="4762625"/>
            <a:ext cx="2610300" cy="423600"/>
          </a:xfrm>
          <a:prstGeom prst="rect">
            <a:avLst/>
          </a:prstGeom>
          <a:solidFill>
            <a:srgbClr val="D9EAD3"/>
          </a:solid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Montserrat"/>
              <a:ea typeface="Montserrat"/>
              <a:cs typeface="Montserrat"/>
              <a:sym typeface="Montserrat"/>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92" name="Shape 292"/>
        <p:cNvGrpSpPr/>
        <p:nvPr/>
      </p:nvGrpSpPr>
      <p:grpSpPr>
        <a:xfrm>
          <a:off x="0" y="0"/>
          <a:ext cx="0" cy="0"/>
          <a:chOff x="0" y="0"/>
          <a:chExt cx="0" cy="0"/>
        </a:xfrm>
      </p:grpSpPr>
      <p:sp>
        <p:nvSpPr>
          <p:cNvPr id="293" name="Google Shape;293;g6cb7472f55_0_45"/>
          <p:cNvSpPr/>
          <p:nvPr/>
        </p:nvSpPr>
        <p:spPr>
          <a:xfrm>
            <a:off x="125150" y="126075"/>
            <a:ext cx="8167800" cy="592200"/>
          </a:xfrm>
          <a:prstGeom prst="rect">
            <a:avLst/>
          </a:prstGeom>
          <a:solidFill>
            <a:schemeClr val="dk2"/>
          </a:solidFill>
          <a:ln cap="flat" cmpd="sng" w="25400">
            <a:solidFill>
              <a:schemeClr val="dk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rPr b="1" i="0" lang="en-GB" sz="3000" u="none" cap="none" strike="noStrike">
                <a:solidFill>
                  <a:schemeClr val="lt1"/>
                </a:solidFill>
                <a:latin typeface="Montserrat"/>
                <a:ea typeface="Montserrat"/>
                <a:cs typeface="Montserrat"/>
                <a:sym typeface="Montserrat"/>
              </a:rPr>
              <a:t>Step 2: How do I revise it?</a:t>
            </a:r>
            <a:endParaRPr b="1" i="0" sz="3000" u="none" cap="none" strike="noStrike">
              <a:solidFill>
                <a:schemeClr val="lt1"/>
              </a:solidFill>
              <a:latin typeface="Montserrat"/>
              <a:ea typeface="Montserrat"/>
              <a:cs typeface="Montserrat"/>
              <a:sym typeface="Montserrat"/>
            </a:endParaRPr>
          </a:p>
        </p:txBody>
      </p:sp>
      <p:sp>
        <p:nvSpPr>
          <p:cNvPr id="294" name="Google Shape;294;g6cb7472f55_0_45"/>
          <p:cNvSpPr txBox="1"/>
          <p:nvPr/>
        </p:nvSpPr>
        <p:spPr>
          <a:xfrm>
            <a:off x="237650" y="1095575"/>
            <a:ext cx="8691300" cy="34731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200"/>
              <a:buFont typeface="Arial"/>
              <a:buNone/>
            </a:pPr>
            <a:r>
              <a:rPr b="0" i="0" lang="en-GB" sz="2200" u="none" cap="none" strike="noStrike">
                <a:solidFill>
                  <a:srgbClr val="000000"/>
                </a:solidFill>
                <a:latin typeface="Montserrat"/>
                <a:ea typeface="Montserrat"/>
                <a:cs typeface="Montserrat"/>
                <a:sym typeface="Montserrat"/>
              </a:rPr>
              <a:t>Use the information sheet to </a:t>
            </a:r>
            <a:r>
              <a:rPr b="1" i="0" lang="en-GB" sz="2200" u="none" cap="none" strike="noStrike">
                <a:solidFill>
                  <a:srgbClr val="FF0000"/>
                </a:solidFill>
                <a:latin typeface="Montserrat"/>
                <a:ea typeface="Montserrat"/>
                <a:cs typeface="Montserrat"/>
                <a:sym typeface="Montserrat"/>
              </a:rPr>
              <a:t>make a mindmap</a:t>
            </a:r>
            <a:r>
              <a:rPr b="0" i="0" lang="en-GB" sz="2200" u="none" cap="none" strike="noStrike">
                <a:solidFill>
                  <a:srgbClr val="000000"/>
                </a:solidFill>
                <a:latin typeface="Montserrat"/>
                <a:ea typeface="Montserrat"/>
                <a:cs typeface="Montserrat"/>
                <a:sym typeface="Montserrat"/>
              </a:rPr>
              <a:t> on the topic you got wrong.</a:t>
            </a:r>
            <a:endParaRPr b="0" i="0" sz="22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2200"/>
              <a:buFont typeface="Arial"/>
              <a:buNone/>
            </a:pPr>
            <a:r>
              <a:t/>
            </a:r>
            <a:endParaRPr b="1" i="0" sz="2200" u="sng"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2200"/>
              <a:buFont typeface="Arial"/>
              <a:buNone/>
            </a:pPr>
            <a:r>
              <a:t/>
            </a:r>
            <a:endParaRPr b="1" i="0" sz="2200" u="sng"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2200"/>
              <a:buFont typeface="Arial"/>
              <a:buNone/>
            </a:pPr>
            <a:r>
              <a:t/>
            </a:r>
            <a:endParaRPr b="1" i="0" sz="2200" u="sng"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2200"/>
              <a:buFont typeface="Arial"/>
              <a:buNone/>
            </a:pPr>
            <a:r>
              <a:rPr b="1" i="0" lang="en-GB" sz="2200" u="sng" cap="none" strike="noStrike">
                <a:solidFill>
                  <a:srgbClr val="000000"/>
                </a:solidFill>
                <a:latin typeface="Montserrat"/>
                <a:ea typeface="Montserrat"/>
                <a:cs typeface="Montserrat"/>
                <a:sym typeface="Montserrat"/>
              </a:rPr>
              <a:t>Include:</a:t>
            </a:r>
            <a:r>
              <a:rPr b="0" i="0" lang="en-GB" sz="2200" u="none" cap="none" strike="noStrike">
                <a:solidFill>
                  <a:srgbClr val="000000"/>
                </a:solidFill>
                <a:latin typeface="Montserrat"/>
                <a:ea typeface="Montserrat"/>
                <a:cs typeface="Montserrat"/>
                <a:sym typeface="Montserrat"/>
              </a:rPr>
              <a:t> </a:t>
            </a:r>
            <a:endParaRPr b="0" i="0" sz="22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2200"/>
              <a:buFont typeface="Arial"/>
              <a:buNone/>
            </a:pPr>
            <a:r>
              <a:t/>
            </a:r>
            <a:endParaRPr b="0" i="0" sz="22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2200"/>
              <a:buFont typeface="Arial"/>
              <a:buNone/>
            </a:pPr>
            <a:r>
              <a:rPr b="0" i="0" lang="en-GB" sz="2200" u="none" cap="none" strike="noStrike">
                <a:solidFill>
                  <a:srgbClr val="000000"/>
                </a:solidFill>
                <a:latin typeface="Montserrat"/>
                <a:ea typeface="Montserrat"/>
                <a:cs typeface="Montserrat"/>
                <a:sym typeface="Montserrat"/>
              </a:rPr>
              <a:t>✓ dates</a:t>
            </a:r>
            <a:endParaRPr b="0" i="0" sz="22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2200"/>
              <a:buFont typeface="Arial"/>
              <a:buNone/>
            </a:pPr>
            <a:r>
              <a:rPr b="0" i="0" lang="en-GB" sz="2200" u="none" cap="none" strike="noStrike">
                <a:solidFill>
                  <a:schemeClr val="dk1"/>
                </a:solidFill>
                <a:latin typeface="Montserrat"/>
                <a:ea typeface="Montserrat"/>
                <a:cs typeface="Montserrat"/>
                <a:sym typeface="Montserrat"/>
              </a:rPr>
              <a:t>✓ </a:t>
            </a:r>
            <a:r>
              <a:rPr b="0" i="0" lang="en-GB" sz="2200" u="none" cap="none" strike="noStrike">
                <a:solidFill>
                  <a:srgbClr val="000000"/>
                </a:solidFill>
                <a:latin typeface="Montserrat"/>
                <a:ea typeface="Montserrat"/>
                <a:cs typeface="Montserrat"/>
                <a:sym typeface="Montserrat"/>
              </a:rPr>
              <a:t>names</a:t>
            </a:r>
            <a:endParaRPr b="0" i="0" sz="22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2200"/>
              <a:buFont typeface="Arial"/>
              <a:buNone/>
            </a:pPr>
            <a:r>
              <a:rPr b="0" i="0" lang="en-GB" sz="2200" u="none" cap="none" strike="noStrike">
                <a:solidFill>
                  <a:schemeClr val="dk1"/>
                </a:solidFill>
                <a:latin typeface="Montserrat"/>
                <a:ea typeface="Montserrat"/>
                <a:cs typeface="Montserrat"/>
                <a:sym typeface="Montserrat"/>
              </a:rPr>
              <a:t>✓ </a:t>
            </a:r>
            <a:r>
              <a:rPr b="0" i="0" lang="en-GB" sz="2200" u="none" cap="none" strike="noStrike">
                <a:solidFill>
                  <a:srgbClr val="000000"/>
                </a:solidFill>
                <a:latin typeface="Montserrat"/>
                <a:ea typeface="Montserrat"/>
                <a:cs typeface="Montserrat"/>
                <a:sym typeface="Montserrat"/>
              </a:rPr>
              <a:t>key events</a:t>
            </a:r>
            <a:endParaRPr b="0" i="0" sz="22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2200"/>
              <a:buFont typeface="Arial"/>
              <a:buNone/>
            </a:pPr>
            <a:r>
              <a:rPr b="0" i="0" lang="en-GB" sz="2200" u="none" cap="none" strike="noStrike">
                <a:solidFill>
                  <a:schemeClr val="dk1"/>
                </a:solidFill>
                <a:latin typeface="Montserrat"/>
                <a:ea typeface="Montserrat"/>
                <a:cs typeface="Montserrat"/>
                <a:sym typeface="Montserrat"/>
              </a:rPr>
              <a:t>✓ </a:t>
            </a:r>
            <a:r>
              <a:rPr b="0" i="0" lang="en-GB" sz="2200" u="none" cap="none" strike="noStrike">
                <a:solidFill>
                  <a:srgbClr val="000000"/>
                </a:solidFill>
                <a:latin typeface="Montserrat"/>
                <a:ea typeface="Montserrat"/>
                <a:cs typeface="Montserrat"/>
                <a:sym typeface="Montserrat"/>
              </a:rPr>
              <a:t>causes</a:t>
            </a:r>
            <a:endParaRPr b="0" i="0" sz="22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2200"/>
              <a:buFont typeface="Arial"/>
              <a:buNone/>
            </a:pPr>
            <a:r>
              <a:rPr b="0" i="0" lang="en-GB" sz="2200" u="none" cap="none" strike="noStrike">
                <a:solidFill>
                  <a:schemeClr val="dk1"/>
                </a:solidFill>
                <a:latin typeface="Montserrat"/>
                <a:ea typeface="Montserrat"/>
                <a:cs typeface="Montserrat"/>
                <a:sym typeface="Montserrat"/>
              </a:rPr>
              <a:t>✓ </a:t>
            </a:r>
            <a:r>
              <a:rPr b="0" i="0" lang="en-GB" sz="2200" u="none" cap="none" strike="noStrike">
                <a:solidFill>
                  <a:srgbClr val="000000"/>
                </a:solidFill>
                <a:latin typeface="Montserrat"/>
                <a:ea typeface="Montserrat"/>
                <a:cs typeface="Montserrat"/>
                <a:sym typeface="Montserrat"/>
              </a:rPr>
              <a:t>consequences</a:t>
            </a:r>
            <a:endParaRPr b="0" i="0" sz="2200" u="none" cap="none" strike="noStrike">
              <a:solidFill>
                <a:srgbClr val="000000"/>
              </a:solidFill>
              <a:latin typeface="Montserrat"/>
              <a:ea typeface="Montserrat"/>
              <a:cs typeface="Montserrat"/>
              <a:sym typeface="Montserrat"/>
            </a:endParaRPr>
          </a:p>
        </p:txBody>
      </p:sp>
      <p:pic>
        <p:nvPicPr>
          <p:cNvPr id="295" name="Google Shape;295;g6cb7472f55_0_45"/>
          <p:cNvPicPr preferRelativeResize="0"/>
          <p:nvPr/>
        </p:nvPicPr>
        <p:blipFill rotWithShape="1">
          <a:blip r:embed="rId3">
            <a:alphaModFix/>
          </a:blip>
          <a:srcRect b="0" l="0" r="0" t="0"/>
          <a:stretch/>
        </p:blipFill>
        <p:spPr>
          <a:xfrm>
            <a:off x="8362750" y="62175"/>
            <a:ext cx="720000" cy="720000"/>
          </a:xfrm>
          <a:prstGeom prst="rect">
            <a:avLst/>
          </a:prstGeom>
          <a:noFill/>
          <a:ln>
            <a:noFill/>
          </a:ln>
        </p:spPr>
      </p:pic>
      <p:sp>
        <p:nvSpPr>
          <p:cNvPr id="296" name="Google Shape;296;g6cb7472f55_0_45"/>
          <p:cNvSpPr txBox="1"/>
          <p:nvPr/>
        </p:nvSpPr>
        <p:spPr>
          <a:xfrm>
            <a:off x="3502575" y="2580750"/>
            <a:ext cx="5341500" cy="1696500"/>
          </a:xfrm>
          <a:prstGeom prst="rect">
            <a:avLst/>
          </a:prstGeom>
          <a:solidFill>
            <a:srgbClr val="B6D7A8"/>
          </a:solid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000"/>
              <a:buFont typeface="Arial"/>
              <a:buNone/>
            </a:pPr>
            <a:r>
              <a:rPr b="1" i="0" lang="en-GB" sz="2000" u="sng" cap="none" strike="noStrike">
                <a:solidFill>
                  <a:srgbClr val="000000"/>
                </a:solidFill>
                <a:latin typeface="Montserrat"/>
                <a:ea typeface="Montserrat"/>
                <a:cs typeface="Montserrat"/>
                <a:sym typeface="Montserrat"/>
              </a:rPr>
              <a:t>Challenge: </a:t>
            </a:r>
            <a:r>
              <a:rPr b="0" i="0" lang="en-GB" sz="2000" u="none" cap="none" strike="noStrike">
                <a:solidFill>
                  <a:srgbClr val="000000"/>
                </a:solidFill>
                <a:latin typeface="Montserrat"/>
                <a:ea typeface="Montserrat"/>
                <a:cs typeface="Montserrat"/>
                <a:sym typeface="Montserrat"/>
              </a:rPr>
              <a:t>You need to actively learn these. Read a fact outloud, cover it up, see if you can remember. Repeat the process with another fact, but test yourself on both. </a:t>
            </a:r>
            <a:endParaRPr b="0" i="0" sz="2000" u="none" cap="none" strike="noStrike">
              <a:solidFill>
                <a:srgbClr val="000000"/>
              </a:solidFill>
              <a:latin typeface="Montserrat"/>
              <a:ea typeface="Montserrat"/>
              <a:cs typeface="Montserrat"/>
              <a:sym typeface="Montserrat"/>
            </a:endParaRPr>
          </a:p>
        </p:txBody>
      </p:sp>
      <p:sp>
        <p:nvSpPr>
          <p:cNvPr id="297" name="Google Shape;297;g6cb7472f55_0_45"/>
          <p:cNvSpPr txBox="1"/>
          <p:nvPr/>
        </p:nvSpPr>
        <p:spPr>
          <a:xfrm>
            <a:off x="3502575" y="4640425"/>
            <a:ext cx="5341500" cy="1392000"/>
          </a:xfrm>
          <a:prstGeom prst="rect">
            <a:avLst/>
          </a:prstGeom>
          <a:solidFill>
            <a:srgbClr val="FFE599"/>
          </a:solid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000"/>
              <a:buFont typeface="Arial"/>
              <a:buNone/>
            </a:pPr>
            <a:r>
              <a:rPr b="1" i="0" lang="en-GB" sz="2000" u="none" cap="none" strike="noStrike">
                <a:solidFill>
                  <a:schemeClr val="dk1"/>
                </a:solidFill>
                <a:latin typeface="Montserrat"/>
                <a:ea typeface="Montserrat"/>
                <a:cs typeface="Montserrat"/>
                <a:sym typeface="Montserrat"/>
              </a:rPr>
              <a:t>Golden Rule - it has to be hard work! </a:t>
            </a:r>
            <a:endParaRPr b="1" i="0" sz="2000" u="none" cap="none" strike="noStrike">
              <a:solidFill>
                <a:schemeClr val="dk1"/>
              </a:solidFill>
              <a:latin typeface="Montserrat"/>
              <a:ea typeface="Montserrat"/>
              <a:cs typeface="Montserrat"/>
              <a:sym typeface="Montserrat"/>
            </a:endParaRPr>
          </a:p>
          <a:p>
            <a:pPr indent="0" lvl="0" marL="0" marR="0" rtl="0" algn="ctr">
              <a:lnSpc>
                <a:spcPct val="100000"/>
              </a:lnSpc>
              <a:spcBef>
                <a:spcPts val="0"/>
              </a:spcBef>
              <a:spcAft>
                <a:spcPts val="0"/>
              </a:spcAft>
              <a:buClr>
                <a:srgbClr val="000000"/>
              </a:buClr>
              <a:buSzPts val="2000"/>
              <a:buFont typeface="Arial"/>
              <a:buNone/>
            </a:pPr>
            <a:r>
              <a:rPr b="0" i="0" lang="en-GB" sz="2000" u="none" cap="none" strike="noStrike">
                <a:solidFill>
                  <a:schemeClr val="dk1"/>
                </a:solidFill>
                <a:latin typeface="Montserrat"/>
                <a:ea typeface="Montserrat"/>
                <a:cs typeface="Montserrat"/>
                <a:sym typeface="Montserrat"/>
              </a:rPr>
              <a:t>Remember that recalling facts after a period of time is more effective revision than recalling it straight away. </a:t>
            </a:r>
            <a:endParaRPr b="0" i="0" sz="2000" u="none" cap="none" strike="noStrike">
              <a:solidFill>
                <a:schemeClr val="dk1"/>
              </a:solidFill>
              <a:latin typeface="Montserrat"/>
              <a:ea typeface="Montserrat"/>
              <a:cs typeface="Montserrat"/>
              <a:sym typeface="Montserrat"/>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01" name="Shape 301"/>
        <p:cNvGrpSpPr/>
        <p:nvPr/>
      </p:nvGrpSpPr>
      <p:grpSpPr>
        <a:xfrm>
          <a:off x="0" y="0"/>
          <a:ext cx="0" cy="0"/>
          <a:chOff x="0" y="0"/>
          <a:chExt cx="0" cy="0"/>
        </a:xfrm>
      </p:grpSpPr>
      <p:sp>
        <p:nvSpPr>
          <p:cNvPr id="302" name="Google Shape;302;g76443f59b9_0_8"/>
          <p:cNvSpPr txBox="1"/>
          <p:nvPr>
            <p:ph type="title"/>
          </p:nvPr>
        </p:nvSpPr>
        <p:spPr>
          <a:xfrm>
            <a:off x="188650" y="116625"/>
            <a:ext cx="7990800" cy="684300"/>
          </a:xfrm>
          <a:prstGeom prst="rect">
            <a:avLst/>
          </a:prstGeom>
          <a:solidFill>
            <a:srgbClr val="FF0000"/>
          </a:solidFill>
          <a:ln cap="flat" cmpd="sng" w="5715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4800"/>
              <a:buFont typeface="Comic Sans MS"/>
              <a:buNone/>
            </a:pPr>
            <a:r>
              <a:rPr b="1" lang="en-GB" sz="4000">
                <a:solidFill>
                  <a:schemeClr val="lt1"/>
                </a:solidFill>
                <a:latin typeface="Montserrat"/>
                <a:ea typeface="Montserrat"/>
                <a:cs typeface="Montserrat"/>
                <a:sym typeface="Montserrat"/>
              </a:rPr>
              <a:t>Step 2:A - assess</a:t>
            </a:r>
            <a:endParaRPr sz="4000">
              <a:latin typeface="Montserrat"/>
              <a:ea typeface="Montserrat"/>
              <a:cs typeface="Montserrat"/>
              <a:sym typeface="Montserrat"/>
            </a:endParaRPr>
          </a:p>
        </p:txBody>
      </p:sp>
      <p:pic>
        <p:nvPicPr>
          <p:cNvPr id="303" name="Google Shape;303;g76443f59b9_0_8"/>
          <p:cNvPicPr preferRelativeResize="0"/>
          <p:nvPr/>
        </p:nvPicPr>
        <p:blipFill rotWithShape="1">
          <a:blip r:embed="rId3">
            <a:alphaModFix/>
          </a:blip>
          <a:srcRect b="0" l="0" r="0" t="0"/>
          <a:stretch/>
        </p:blipFill>
        <p:spPr>
          <a:xfrm>
            <a:off x="8347100" y="126075"/>
            <a:ext cx="720000" cy="720000"/>
          </a:xfrm>
          <a:prstGeom prst="rect">
            <a:avLst/>
          </a:prstGeom>
          <a:noFill/>
          <a:ln>
            <a:noFill/>
          </a:ln>
        </p:spPr>
      </p:pic>
      <p:sp>
        <p:nvSpPr>
          <p:cNvPr id="304" name="Google Shape;304;g76443f59b9_0_8"/>
          <p:cNvSpPr txBox="1"/>
          <p:nvPr/>
        </p:nvSpPr>
        <p:spPr>
          <a:xfrm>
            <a:off x="277200" y="1202925"/>
            <a:ext cx="8589600" cy="13437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000"/>
              <a:buFont typeface="Arial"/>
              <a:buNone/>
            </a:pPr>
            <a:r>
              <a:rPr b="0" i="0" lang="en-GB" sz="2000" u="none" cap="none" strike="noStrike">
                <a:solidFill>
                  <a:srgbClr val="000000"/>
                </a:solidFill>
                <a:latin typeface="Montserrat"/>
                <a:ea typeface="Montserrat"/>
                <a:cs typeface="Montserrat"/>
                <a:sym typeface="Montserrat"/>
              </a:rPr>
              <a:t>Assess how well you know this material. </a:t>
            </a:r>
            <a:endParaRPr b="0" i="0" sz="2000" u="none" cap="none" strike="noStrike">
              <a:solidFill>
                <a:srgbClr val="000000"/>
              </a:solidFill>
              <a:latin typeface="Montserrat"/>
              <a:ea typeface="Montserrat"/>
              <a:cs typeface="Montserrat"/>
              <a:sym typeface="Montserrat"/>
            </a:endParaRPr>
          </a:p>
          <a:p>
            <a:pPr indent="0" lvl="0" marL="0" marR="0" rtl="0" algn="ctr">
              <a:lnSpc>
                <a:spcPct val="100000"/>
              </a:lnSpc>
              <a:spcBef>
                <a:spcPts val="0"/>
              </a:spcBef>
              <a:spcAft>
                <a:spcPts val="0"/>
              </a:spcAft>
              <a:buClr>
                <a:srgbClr val="000000"/>
              </a:buClr>
              <a:buSzPts val="2000"/>
              <a:buFont typeface="Arial"/>
              <a:buNone/>
            </a:pPr>
            <a:r>
              <a:t/>
            </a:r>
            <a:endParaRPr b="0" i="0" sz="2000" u="sng" cap="none" strike="noStrike">
              <a:solidFill>
                <a:srgbClr val="000000"/>
              </a:solidFill>
              <a:latin typeface="Montserrat"/>
              <a:ea typeface="Montserrat"/>
              <a:cs typeface="Montserrat"/>
              <a:sym typeface="Montserrat"/>
            </a:endParaRPr>
          </a:p>
          <a:p>
            <a:pPr indent="0" lvl="0" marL="0" marR="0" rtl="0" algn="ctr">
              <a:lnSpc>
                <a:spcPct val="100000"/>
              </a:lnSpc>
              <a:spcBef>
                <a:spcPts val="0"/>
              </a:spcBef>
              <a:spcAft>
                <a:spcPts val="0"/>
              </a:spcAft>
              <a:buClr>
                <a:srgbClr val="000000"/>
              </a:buClr>
              <a:buSzPts val="2000"/>
              <a:buFont typeface="Arial"/>
              <a:buNone/>
            </a:pPr>
            <a:r>
              <a:t/>
            </a:r>
            <a:endParaRPr b="0" i="0" sz="2000" u="sng" cap="none" strike="noStrike">
              <a:solidFill>
                <a:srgbClr val="000000"/>
              </a:solidFill>
              <a:latin typeface="Montserrat"/>
              <a:ea typeface="Montserrat"/>
              <a:cs typeface="Montserrat"/>
              <a:sym typeface="Montserrat"/>
            </a:endParaRPr>
          </a:p>
          <a:p>
            <a:pPr indent="0" lvl="0" marL="0" marR="0" rtl="0" algn="ctr">
              <a:lnSpc>
                <a:spcPct val="100000"/>
              </a:lnSpc>
              <a:spcBef>
                <a:spcPts val="0"/>
              </a:spcBef>
              <a:spcAft>
                <a:spcPts val="0"/>
              </a:spcAft>
              <a:buClr>
                <a:srgbClr val="000000"/>
              </a:buClr>
              <a:buSzPts val="2000"/>
              <a:buFont typeface="Arial"/>
              <a:buNone/>
            </a:pPr>
            <a:r>
              <a:rPr b="0" i="0" lang="en-GB" sz="2000" u="sng" cap="none" strike="noStrike">
                <a:solidFill>
                  <a:srgbClr val="000000"/>
                </a:solidFill>
                <a:latin typeface="Montserrat"/>
                <a:ea typeface="Montserrat"/>
                <a:cs typeface="Montserrat"/>
                <a:sym typeface="Montserrat"/>
              </a:rPr>
              <a:t>Summary of the topic</a:t>
            </a:r>
            <a:endParaRPr b="0" i="0" sz="2000" u="sng" cap="none" strike="noStrike">
              <a:solidFill>
                <a:srgbClr val="000000"/>
              </a:solidFill>
              <a:latin typeface="Montserrat"/>
              <a:ea typeface="Montserrat"/>
              <a:cs typeface="Montserrat"/>
              <a:sym typeface="Montserrat"/>
            </a:endParaRPr>
          </a:p>
          <a:p>
            <a:pPr indent="0" lvl="0" marL="0" marR="0" rtl="0" algn="ctr">
              <a:lnSpc>
                <a:spcPct val="100000"/>
              </a:lnSpc>
              <a:spcBef>
                <a:spcPts val="0"/>
              </a:spcBef>
              <a:spcAft>
                <a:spcPts val="0"/>
              </a:spcAft>
              <a:buClr>
                <a:srgbClr val="000000"/>
              </a:buClr>
              <a:buSzPts val="2000"/>
              <a:buFont typeface="Arial"/>
              <a:buNone/>
            </a:pPr>
            <a:r>
              <a:rPr b="0" i="0" lang="en-GB" sz="2000" u="none" cap="none" strike="noStrike">
                <a:solidFill>
                  <a:srgbClr val="000000"/>
                </a:solidFill>
                <a:latin typeface="Montserrat"/>
                <a:ea typeface="Montserrat"/>
                <a:cs typeface="Montserrat"/>
                <a:sym typeface="Montserrat"/>
              </a:rPr>
              <a:t>Write a summary of your topic using the key details you need to know. </a:t>
            </a:r>
            <a:endParaRPr b="0" i="0" sz="2000" u="none" cap="none" strike="noStrike">
              <a:solidFill>
                <a:srgbClr val="000000"/>
              </a:solidFill>
              <a:latin typeface="Montserrat"/>
              <a:ea typeface="Montserrat"/>
              <a:cs typeface="Montserrat"/>
              <a:sym typeface="Montserrat"/>
            </a:endParaRPr>
          </a:p>
          <a:p>
            <a:pPr indent="0" lvl="0" marL="0" marR="0" rtl="0" algn="ctr">
              <a:lnSpc>
                <a:spcPct val="100000"/>
              </a:lnSpc>
              <a:spcBef>
                <a:spcPts val="0"/>
              </a:spcBef>
              <a:spcAft>
                <a:spcPts val="0"/>
              </a:spcAft>
              <a:buClr>
                <a:srgbClr val="000000"/>
              </a:buClr>
              <a:buSzPts val="2000"/>
              <a:buFont typeface="Arial"/>
              <a:buNone/>
            </a:pPr>
            <a:r>
              <a:t/>
            </a:r>
            <a:endParaRPr b="0" i="0" sz="2000" u="none" cap="none" strike="noStrike">
              <a:solidFill>
                <a:srgbClr val="000000"/>
              </a:solidFill>
              <a:latin typeface="Montserrat"/>
              <a:ea typeface="Montserrat"/>
              <a:cs typeface="Montserrat"/>
              <a:sym typeface="Montserrat"/>
            </a:endParaRPr>
          </a:p>
          <a:p>
            <a:pPr indent="0" lvl="0" marL="0" marR="0" rtl="0" algn="ctr">
              <a:lnSpc>
                <a:spcPct val="100000"/>
              </a:lnSpc>
              <a:spcBef>
                <a:spcPts val="0"/>
              </a:spcBef>
              <a:spcAft>
                <a:spcPts val="0"/>
              </a:spcAft>
              <a:buClr>
                <a:srgbClr val="000000"/>
              </a:buClr>
              <a:buSzPts val="2000"/>
              <a:buFont typeface="Arial"/>
              <a:buNone/>
            </a:pPr>
            <a:r>
              <a:t/>
            </a:r>
            <a:endParaRPr b="0" i="0" sz="2000" u="none" cap="none" strike="noStrike">
              <a:solidFill>
                <a:srgbClr val="000000"/>
              </a:solidFill>
              <a:latin typeface="Montserrat"/>
              <a:ea typeface="Montserrat"/>
              <a:cs typeface="Montserrat"/>
              <a:sym typeface="Montserrat"/>
            </a:endParaRPr>
          </a:p>
          <a:p>
            <a:pPr indent="0" lvl="0" marL="0" marR="0" rtl="0" algn="ctr">
              <a:lnSpc>
                <a:spcPct val="100000"/>
              </a:lnSpc>
              <a:spcBef>
                <a:spcPts val="0"/>
              </a:spcBef>
              <a:spcAft>
                <a:spcPts val="0"/>
              </a:spcAft>
              <a:buClr>
                <a:srgbClr val="000000"/>
              </a:buClr>
              <a:buSzPts val="2000"/>
              <a:buFont typeface="Arial"/>
              <a:buNone/>
            </a:pPr>
            <a:r>
              <a:rPr b="0" i="0" lang="en-GB" sz="2000" u="none" cap="none" strike="noStrike">
                <a:solidFill>
                  <a:srgbClr val="000000"/>
                </a:solidFill>
                <a:latin typeface="Montserrat"/>
                <a:ea typeface="Montserrat"/>
                <a:cs typeface="Montserrat"/>
                <a:sym typeface="Montserrat"/>
              </a:rPr>
              <a:t>Check it with your notes. Did you include everything? </a:t>
            </a:r>
            <a:endParaRPr b="0" i="0" sz="2000" u="none" cap="none" strike="noStrike">
              <a:solidFill>
                <a:srgbClr val="000000"/>
              </a:solidFill>
              <a:latin typeface="Montserrat"/>
              <a:ea typeface="Montserrat"/>
              <a:cs typeface="Montserrat"/>
              <a:sym typeface="Montserrat"/>
            </a:endParaRPr>
          </a:p>
          <a:p>
            <a:pPr indent="0" lvl="0" marL="0" marR="0" rtl="0" algn="ctr">
              <a:lnSpc>
                <a:spcPct val="100000"/>
              </a:lnSpc>
              <a:spcBef>
                <a:spcPts val="0"/>
              </a:spcBef>
              <a:spcAft>
                <a:spcPts val="0"/>
              </a:spcAft>
              <a:buClr>
                <a:srgbClr val="000000"/>
              </a:buClr>
              <a:buSzPts val="2000"/>
              <a:buFont typeface="Arial"/>
              <a:buNone/>
            </a:pPr>
            <a:r>
              <a:t/>
            </a:r>
            <a:endParaRPr b="0" i="0" sz="2000" u="none" cap="none" strike="noStrike">
              <a:solidFill>
                <a:srgbClr val="000000"/>
              </a:solidFill>
              <a:latin typeface="Montserrat"/>
              <a:ea typeface="Montserrat"/>
              <a:cs typeface="Montserrat"/>
              <a:sym typeface="Montserrat"/>
            </a:endParaRPr>
          </a:p>
          <a:p>
            <a:pPr indent="0" lvl="0" marL="0" marR="0" rtl="0" algn="ctr">
              <a:lnSpc>
                <a:spcPct val="100000"/>
              </a:lnSpc>
              <a:spcBef>
                <a:spcPts val="0"/>
              </a:spcBef>
              <a:spcAft>
                <a:spcPts val="0"/>
              </a:spcAft>
              <a:buClr>
                <a:srgbClr val="000000"/>
              </a:buClr>
              <a:buSzPts val="2000"/>
              <a:buFont typeface="Arial"/>
              <a:buNone/>
            </a:pPr>
            <a:r>
              <a:t/>
            </a:r>
            <a:endParaRPr b="0" i="0" sz="2000" u="none" cap="none" strike="noStrike">
              <a:solidFill>
                <a:srgbClr val="000000"/>
              </a:solidFill>
              <a:latin typeface="Montserrat"/>
              <a:ea typeface="Montserrat"/>
              <a:cs typeface="Montserrat"/>
              <a:sym typeface="Montserrat"/>
            </a:endParaRPr>
          </a:p>
          <a:p>
            <a:pPr indent="0" lvl="0" marL="0" marR="0" rtl="0" algn="ctr">
              <a:lnSpc>
                <a:spcPct val="100000"/>
              </a:lnSpc>
              <a:spcBef>
                <a:spcPts val="0"/>
              </a:spcBef>
              <a:spcAft>
                <a:spcPts val="0"/>
              </a:spcAft>
              <a:buClr>
                <a:srgbClr val="000000"/>
              </a:buClr>
              <a:buSzPts val="2000"/>
              <a:buFont typeface="Arial"/>
              <a:buNone/>
            </a:pPr>
            <a:r>
              <a:rPr b="0" i="0" lang="en-GB" sz="2000" u="sng" cap="none" strike="noStrike">
                <a:solidFill>
                  <a:srgbClr val="000000"/>
                </a:solidFill>
                <a:latin typeface="Montserrat"/>
                <a:ea typeface="Montserrat"/>
                <a:cs typeface="Montserrat"/>
                <a:sym typeface="Montserrat"/>
              </a:rPr>
              <a:t>Task 2:</a:t>
            </a:r>
            <a:r>
              <a:rPr b="0" i="0" lang="en-GB" sz="2000" u="none" cap="none" strike="noStrike">
                <a:solidFill>
                  <a:srgbClr val="000000"/>
                </a:solidFill>
                <a:latin typeface="Montserrat"/>
                <a:ea typeface="Montserrat"/>
                <a:cs typeface="Montserrat"/>
                <a:sym typeface="Montserrat"/>
              </a:rPr>
              <a:t> If the answer is yes, give it a tick and move onto Step 3. If you missed something, use a different colour to add the extra information. </a:t>
            </a:r>
            <a:endParaRPr b="0" i="0" sz="2000" u="none" cap="none" strike="noStrike">
              <a:solidFill>
                <a:srgbClr val="000000"/>
              </a:solidFill>
              <a:latin typeface="Montserrat"/>
              <a:ea typeface="Montserrat"/>
              <a:cs typeface="Montserrat"/>
              <a:sym typeface="Montserrat"/>
            </a:endParaRPr>
          </a:p>
        </p:txBody>
      </p:sp>
      <p:sp>
        <p:nvSpPr>
          <p:cNvPr id="305" name="Google Shape;305;g76443f59b9_0_8"/>
          <p:cNvSpPr/>
          <p:nvPr/>
        </p:nvSpPr>
        <p:spPr>
          <a:xfrm>
            <a:off x="203700" y="2020488"/>
            <a:ext cx="8742300" cy="12561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6" name="Google Shape;306;g76443f59b9_0_8"/>
          <p:cNvSpPr/>
          <p:nvPr/>
        </p:nvSpPr>
        <p:spPr>
          <a:xfrm>
            <a:off x="203700" y="4398600"/>
            <a:ext cx="8742300" cy="12561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10" name="Shape 310"/>
        <p:cNvGrpSpPr/>
        <p:nvPr/>
      </p:nvGrpSpPr>
      <p:grpSpPr>
        <a:xfrm>
          <a:off x="0" y="0"/>
          <a:ext cx="0" cy="0"/>
          <a:chOff x="0" y="0"/>
          <a:chExt cx="0" cy="0"/>
        </a:xfrm>
      </p:grpSpPr>
      <p:sp>
        <p:nvSpPr>
          <p:cNvPr id="311" name="Google Shape;311;g6cb7472f55_0_60"/>
          <p:cNvSpPr/>
          <p:nvPr/>
        </p:nvSpPr>
        <p:spPr>
          <a:xfrm>
            <a:off x="201350" y="126075"/>
            <a:ext cx="8104800" cy="617400"/>
          </a:xfrm>
          <a:prstGeom prst="rect">
            <a:avLst/>
          </a:prstGeom>
          <a:solidFill>
            <a:schemeClr val="dk2"/>
          </a:solidFill>
          <a:ln cap="flat" cmpd="sng" w="25400">
            <a:solidFill>
              <a:schemeClr val="dk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rPr b="1" i="0" lang="en-GB" sz="3000" u="none" cap="none" strike="noStrike">
                <a:solidFill>
                  <a:schemeClr val="lt1"/>
                </a:solidFill>
                <a:latin typeface="Montserrat"/>
                <a:ea typeface="Montserrat"/>
                <a:cs typeface="Montserrat"/>
                <a:sym typeface="Montserrat"/>
              </a:rPr>
              <a:t>Step 3: </a:t>
            </a:r>
            <a:r>
              <a:rPr b="1" lang="en-GB" sz="3000">
                <a:solidFill>
                  <a:schemeClr val="lt1"/>
                </a:solidFill>
                <a:latin typeface="Montserrat"/>
                <a:ea typeface="Montserrat"/>
                <a:cs typeface="Montserrat"/>
                <a:sym typeface="Montserrat"/>
              </a:rPr>
              <a:t>Evaluation</a:t>
            </a:r>
            <a:endParaRPr b="1" i="0" sz="3000" u="none" cap="none" strike="noStrike">
              <a:solidFill>
                <a:schemeClr val="lt1"/>
              </a:solidFill>
              <a:latin typeface="Montserrat"/>
              <a:ea typeface="Montserrat"/>
              <a:cs typeface="Montserrat"/>
              <a:sym typeface="Montserrat"/>
            </a:endParaRPr>
          </a:p>
        </p:txBody>
      </p:sp>
      <p:sp>
        <p:nvSpPr>
          <p:cNvPr id="312" name="Google Shape;312;g6cb7472f55_0_60"/>
          <p:cNvSpPr txBox="1"/>
          <p:nvPr/>
        </p:nvSpPr>
        <p:spPr>
          <a:xfrm>
            <a:off x="237650" y="1095575"/>
            <a:ext cx="8691300" cy="34731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200"/>
              <a:buFont typeface="Arial"/>
              <a:buNone/>
            </a:pPr>
            <a:r>
              <a:rPr lang="en-GB" sz="2200">
                <a:latin typeface="Montserrat"/>
                <a:ea typeface="Montserrat"/>
                <a:cs typeface="Montserrat"/>
                <a:sym typeface="Montserrat"/>
              </a:rPr>
              <a:t>You need to be able to use these facts to answer a question. </a:t>
            </a:r>
            <a:endParaRPr sz="2200">
              <a:latin typeface="Montserrat"/>
              <a:ea typeface="Montserrat"/>
              <a:cs typeface="Montserrat"/>
              <a:sym typeface="Montserrat"/>
            </a:endParaRPr>
          </a:p>
          <a:p>
            <a:pPr indent="0" lvl="0" marL="0" marR="0" rtl="0" algn="ctr">
              <a:lnSpc>
                <a:spcPct val="100000"/>
              </a:lnSpc>
              <a:spcBef>
                <a:spcPts val="0"/>
              </a:spcBef>
              <a:spcAft>
                <a:spcPts val="0"/>
              </a:spcAft>
              <a:buClr>
                <a:srgbClr val="000000"/>
              </a:buClr>
              <a:buSzPts val="2200"/>
              <a:buFont typeface="Arial"/>
              <a:buNone/>
            </a:pPr>
            <a:r>
              <a:t/>
            </a:r>
            <a:endParaRPr sz="2200">
              <a:latin typeface="Montserrat"/>
              <a:ea typeface="Montserrat"/>
              <a:cs typeface="Montserrat"/>
              <a:sym typeface="Montserrat"/>
            </a:endParaRPr>
          </a:p>
          <a:p>
            <a:pPr indent="0" lvl="0" marL="0" marR="0" rtl="0" algn="ctr">
              <a:lnSpc>
                <a:spcPct val="100000"/>
              </a:lnSpc>
              <a:spcBef>
                <a:spcPts val="0"/>
              </a:spcBef>
              <a:spcAft>
                <a:spcPts val="0"/>
              </a:spcAft>
              <a:buClr>
                <a:srgbClr val="000000"/>
              </a:buClr>
              <a:buSzPts val="2200"/>
              <a:buFont typeface="Arial"/>
              <a:buNone/>
            </a:pPr>
            <a:r>
              <a:rPr lang="en-GB" sz="2200">
                <a:latin typeface="Montserrat"/>
                <a:ea typeface="Montserrat"/>
                <a:cs typeface="Montserrat"/>
                <a:sym typeface="Montserrat"/>
              </a:rPr>
              <a:t>Pick an exam question based on the topic you are revising. </a:t>
            </a:r>
            <a:endParaRPr sz="2200">
              <a:latin typeface="Montserrat"/>
              <a:ea typeface="Montserrat"/>
              <a:cs typeface="Montserrat"/>
              <a:sym typeface="Montserrat"/>
            </a:endParaRPr>
          </a:p>
          <a:p>
            <a:pPr indent="0" lvl="0" marL="0" marR="0" rtl="0" algn="ctr">
              <a:lnSpc>
                <a:spcPct val="100000"/>
              </a:lnSpc>
              <a:spcBef>
                <a:spcPts val="0"/>
              </a:spcBef>
              <a:spcAft>
                <a:spcPts val="0"/>
              </a:spcAft>
              <a:buClr>
                <a:srgbClr val="000000"/>
              </a:buClr>
              <a:buSzPts val="2200"/>
              <a:buFont typeface="Arial"/>
              <a:buNone/>
            </a:pPr>
            <a:r>
              <a:t/>
            </a:r>
            <a:endParaRPr sz="2200">
              <a:latin typeface="Montserrat"/>
              <a:ea typeface="Montserrat"/>
              <a:cs typeface="Montserrat"/>
              <a:sym typeface="Montserrat"/>
            </a:endParaRPr>
          </a:p>
          <a:p>
            <a:pPr indent="0" lvl="0" marL="0" marR="0" rtl="0" algn="ctr">
              <a:lnSpc>
                <a:spcPct val="100000"/>
              </a:lnSpc>
              <a:spcBef>
                <a:spcPts val="0"/>
              </a:spcBef>
              <a:spcAft>
                <a:spcPts val="0"/>
              </a:spcAft>
              <a:buClr>
                <a:srgbClr val="000000"/>
              </a:buClr>
              <a:buSzPts val="2200"/>
              <a:buFont typeface="Arial"/>
              <a:buNone/>
            </a:pPr>
            <a:r>
              <a:rPr b="1" lang="en-GB" sz="2200">
                <a:latin typeface="Montserrat"/>
                <a:ea typeface="Montserrat"/>
                <a:cs typeface="Montserrat"/>
                <a:sym typeface="Montserrat"/>
              </a:rPr>
              <a:t>Bullet point your exam answer. </a:t>
            </a:r>
            <a:endParaRPr b="1" sz="2200">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2200"/>
              <a:buFont typeface="Arial"/>
              <a:buNone/>
            </a:pPr>
            <a:r>
              <a:t/>
            </a:r>
            <a:endParaRPr b="1" i="0" sz="2200" u="sng"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2200"/>
              <a:buFont typeface="Arial"/>
              <a:buNone/>
            </a:pPr>
            <a:r>
              <a:t/>
            </a:r>
            <a:endParaRPr b="1" i="0" sz="2200" u="sng"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2200"/>
              <a:buFont typeface="Arial"/>
              <a:buNone/>
            </a:pPr>
            <a:r>
              <a:t/>
            </a:r>
            <a:endParaRPr b="1" i="0" sz="2200" u="sng"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2200"/>
              <a:buFont typeface="Arial"/>
              <a:buNone/>
            </a:pPr>
            <a:r>
              <a:rPr b="1" i="0" lang="en-GB" sz="2200" u="sng" cap="none" strike="noStrike">
                <a:solidFill>
                  <a:srgbClr val="000000"/>
                </a:solidFill>
                <a:latin typeface="Montserrat"/>
                <a:ea typeface="Montserrat"/>
                <a:cs typeface="Montserrat"/>
                <a:sym typeface="Montserrat"/>
              </a:rPr>
              <a:t>Include:</a:t>
            </a:r>
            <a:r>
              <a:rPr b="0" i="0" lang="en-GB" sz="2200" u="none" cap="none" strike="noStrike">
                <a:solidFill>
                  <a:srgbClr val="000000"/>
                </a:solidFill>
                <a:latin typeface="Montserrat"/>
                <a:ea typeface="Montserrat"/>
                <a:cs typeface="Montserrat"/>
                <a:sym typeface="Montserrat"/>
              </a:rPr>
              <a:t> </a:t>
            </a:r>
            <a:endParaRPr b="0" i="0" sz="22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2200"/>
              <a:buFont typeface="Arial"/>
              <a:buNone/>
            </a:pPr>
            <a:r>
              <a:t/>
            </a:r>
            <a:endParaRPr b="0" i="0" sz="22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2200"/>
              <a:buFont typeface="Arial"/>
              <a:buNone/>
            </a:pPr>
            <a:r>
              <a:rPr b="0" i="0" lang="en-GB" sz="2200" u="none" cap="none" strike="noStrike">
                <a:solidFill>
                  <a:srgbClr val="000000"/>
                </a:solidFill>
                <a:latin typeface="Montserrat"/>
                <a:ea typeface="Montserrat"/>
                <a:cs typeface="Montserrat"/>
                <a:sym typeface="Montserrat"/>
              </a:rPr>
              <a:t>✓ dates</a:t>
            </a:r>
            <a:endParaRPr b="0" i="0" sz="22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2200"/>
              <a:buFont typeface="Arial"/>
              <a:buNone/>
            </a:pPr>
            <a:r>
              <a:rPr b="0" i="0" lang="en-GB" sz="2200" u="none" cap="none" strike="noStrike">
                <a:solidFill>
                  <a:schemeClr val="dk1"/>
                </a:solidFill>
                <a:latin typeface="Montserrat"/>
                <a:ea typeface="Montserrat"/>
                <a:cs typeface="Montserrat"/>
                <a:sym typeface="Montserrat"/>
              </a:rPr>
              <a:t>✓ </a:t>
            </a:r>
            <a:r>
              <a:rPr b="0" i="0" lang="en-GB" sz="2200" u="none" cap="none" strike="noStrike">
                <a:solidFill>
                  <a:srgbClr val="000000"/>
                </a:solidFill>
                <a:latin typeface="Montserrat"/>
                <a:ea typeface="Montserrat"/>
                <a:cs typeface="Montserrat"/>
                <a:sym typeface="Montserrat"/>
              </a:rPr>
              <a:t>names</a:t>
            </a:r>
            <a:endParaRPr b="0" i="0" sz="22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2200"/>
              <a:buFont typeface="Arial"/>
              <a:buNone/>
            </a:pPr>
            <a:r>
              <a:rPr b="0" i="0" lang="en-GB" sz="2200" u="none" cap="none" strike="noStrike">
                <a:solidFill>
                  <a:schemeClr val="dk1"/>
                </a:solidFill>
                <a:latin typeface="Montserrat"/>
                <a:ea typeface="Montserrat"/>
                <a:cs typeface="Montserrat"/>
                <a:sym typeface="Montserrat"/>
              </a:rPr>
              <a:t>✓ </a:t>
            </a:r>
            <a:r>
              <a:rPr b="0" i="0" lang="en-GB" sz="2200" u="none" cap="none" strike="noStrike">
                <a:solidFill>
                  <a:srgbClr val="000000"/>
                </a:solidFill>
                <a:latin typeface="Montserrat"/>
                <a:ea typeface="Montserrat"/>
                <a:cs typeface="Montserrat"/>
                <a:sym typeface="Montserrat"/>
              </a:rPr>
              <a:t>key events</a:t>
            </a:r>
            <a:endParaRPr b="0" i="0" sz="22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2200"/>
              <a:buFont typeface="Arial"/>
              <a:buNone/>
            </a:pPr>
            <a:r>
              <a:t/>
            </a:r>
            <a:endParaRPr b="0" i="0" sz="2200" u="none" cap="none" strike="noStrike">
              <a:solidFill>
                <a:srgbClr val="000000"/>
              </a:solidFill>
              <a:latin typeface="Montserrat"/>
              <a:ea typeface="Montserrat"/>
              <a:cs typeface="Montserrat"/>
              <a:sym typeface="Montserrat"/>
            </a:endParaRPr>
          </a:p>
        </p:txBody>
      </p:sp>
      <p:sp>
        <p:nvSpPr>
          <p:cNvPr id="313" name="Google Shape;313;g6cb7472f55_0_60"/>
          <p:cNvSpPr txBox="1"/>
          <p:nvPr/>
        </p:nvSpPr>
        <p:spPr>
          <a:xfrm>
            <a:off x="3366775" y="3327150"/>
            <a:ext cx="5341500" cy="1392000"/>
          </a:xfrm>
          <a:prstGeom prst="rect">
            <a:avLst/>
          </a:prstGeom>
          <a:solidFill>
            <a:srgbClr val="B6D7A8"/>
          </a:solid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000"/>
              <a:buFont typeface="Arial"/>
              <a:buNone/>
            </a:pPr>
            <a:r>
              <a:rPr b="1" i="0" lang="en-GB" sz="2000" u="sng" cap="none" strike="noStrike">
                <a:solidFill>
                  <a:srgbClr val="000000"/>
                </a:solidFill>
                <a:latin typeface="Montserrat"/>
                <a:ea typeface="Montserrat"/>
                <a:cs typeface="Montserrat"/>
                <a:sym typeface="Montserrat"/>
              </a:rPr>
              <a:t>Challenge: </a:t>
            </a:r>
            <a:r>
              <a:rPr lang="en-GB" sz="2000">
                <a:latin typeface="Montserrat"/>
                <a:ea typeface="Montserrat"/>
                <a:cs typeface="Montserrat"/>
                <a:sym typeface="Montserrat"/>
              </a:rPr>
              <a:t>Try to complete the plan without using your notes. When you’ve done that, add missing notes/explanation in a different colour</a:t>
            </a:r>
            <a:endParaRPr b="0" i="0" sz="2000" u="none" cap="none" strike="noStrike">
              <a:solidFill>
                <a:srgbClr val="000000"/>
              </a:solidFill>
              <a:latin typeface="Montserrat"/>
              <a:ea typeface="Montserrat"/>
              <a:cs typeface="Montserrat"/>
              <a:sym typeface="Montserrat"/>
            </a:endParaRPr>
          </a:p>
        </p:txBody>
      </p:sp>
      <p:sp>
        <p:nvSpPr>
          <p:cNvPr id="314" name="Google Shape;314;g6cb7472f55_0_60"/>
          <p:cNvSpPr txBox="1"/>
          <p:nvPr/>
        </p:nvSpPr>
        <p:spPr>
          <a:xfrm>
            <a:off x="3366775" y="4945975"/>
            <a:ext cx="5341500" cy="1392000"/>
          </a:xfrm>
          <a:prstGeom prst="rect">
            <a:avLst/>
          </a:prstGeom>
          <a:solidFill>
            <a:srgbClr val="FFE599"/>
          </a:solid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000"/>
              <a:buFont typeface="Arial"/>
              <a:buNone/>
            </a:pPr>
            <a:r>
              <a:rPr b="1" i="0" lang="en-GB" sz="2000" u="none" cap="none" strike="noStrike">
                <a:solidFill>
                  <a:schemeClr val="dk1"/>
                </a:solidFill>
                <a:latin typeface="Montserrat"/>
                <a:ea typeface="Montserrat"/>
                <a:cs typeface="Montserrat"/>
                <a:sym typeface="Montserrat"/>
              </a:rPr>
              <a:t>Golden Rule - it has to be hard work! </a:t>
            </a:r>
            <a:endParaRPr b="1" i="0" sz="2000" u="none" cap="none" strike="noStrike">
              <a:solidFill>
                <a:schemeClr val="dk1"/>
              </a:solidFill>
              <a:latin typeface="Montserrat"/>
              <a:ea typeface="Montserrat"/>
              <a:cs typeface="Montserrat"/>
              <a:sym typeface="Montserrat"/>
            </a:endParaRPr>
          </a:p>
          <a:p>
            <a:pPr indent="0" lvl="0" marL="0" marR="0" rtl="0" algn="ctr">
              <a:lnSpc>
                <a:spcPct val="100000"/>
              </a:lnSpc>
              <a:spcBef>
                <a:spcPts val="0"/>
              </a:spcBef>
              <a:spcAft>
                <a:spcPts val="0"/>
              </a:spcAft>
              <a:buClr>
                <a:srgbClr val="000000"/>
              </a:buClr>
              <a:buSzPts val="2000"/>
              <a:buFont typeface="Arial"/>
              <a:buNone/>
            </a:pPr>
            <a:r>
              <a:rPr b="0" i="0" lang="en-GB" sz="2000" u="none" cap="none" strike="noStrike">
                <a:solidFill>
                  <a:schemeClr val="dk1"/>
                </a:solidFill>
                <a:latin typeface="Montserrat"/>
                <a:ea typeface="Montserrat"/>
                <a:cs typeface="Montserrat"/>
                <a:sym typeface="Montserrat"/>
              </a:rPr>
              <a:t>Remember that recalling facts after a period of time is more effective revision than recalling it straight away. </a:t>
            </a:r>
            <a:endParaRPr b="0" i="0" sz="2000" u="none" cap="none" strike="noStrike">
              <a:solidFill>
                <a:schemeClr val="dk1"/>
              </a:solidFill>
              <a:latin typeface="Montserrat"/>
              <a:ea typeface="Montserrat"/>
              <a:cs typeface="Montserrat"/>
              <a:sym typeface="Montserrat"/>
            </a:endParaRPr>
          </a:p>
        </p:txBody>
      </p:sp>
      <p:pic>
        <p:nvPicPr>
          <p:cNvPr id="315" name="Google Shape;315;g6cb7472f55_0_60"/>
          <p:cNvPicPr preferRelativeResize="0"/>
          <p:nvPr/>
        </p:nvPicPr>
        <p:blipFill rotWithShape="1">
          <a:blip r:embed="rId3">
            <a:alphaModFix/>
          </a:blip>
          <a:srcRect b="0" l="0" r="0" t="0"/>
          <a:stretch/>
        </p:blipFill>
        <p:spPr>
          <a:xfrm>
            <a:off x="8411120" y="126070"/>
            <a:ext cx="617400" cy="6174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19" name="Shape 319"/>
        <p:cNvGrpSpPr/>
        <p:nvPr/>
      </p:nvGrpSpPr>
      <p:grpSpPr>
        <a:xfrm>
          <a:off x="0" y="0"/>
          <a:ext cx="0" cy="0"/>
          <a:chOff x="0" y="0"/>
          <a:chExt cx="0" cy="0"/>
        </a:xfrm>
      </p:grpSpPr>
      <p:sp>
        <p:nvSpPr>
          <p:cNvPr id="320" name="Google Shape;320;g6cc39fe836_0_42"/>
          <p:cNvSpPr txBox="1"/>
          <p:nvPr>
            <p:ph type="title"/>
          </p:nvPr>
        </p:nvSpPr>
        <p:spPr>
          <a:xfrm>
            <a:off x="188650" y="116625"/>
            <a:ext cx="7990800" cy="684300"/>
          </a:xfrm>
          <a:prstGeom prst="rect">
            <a:avLst/>
          </a:prstGeom>
          <a:solidFill>
            <a:srgbClr val="FF0000"/>
          </a:solidFill>
          <a:ln cap="flat" cmpd="sng" w="5715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4800"/>
              <a:buFont typeface="Comic Sans MS"/>
              <a:buNone/>
            </a:pPr>
            <a:r>
              <a:rPr b="1" lang="en-GB" sz="4000">
                <a:solidFill>
                  <a:schemeClr val="lt1"/>
                </a:solidFill>
                <a:latin typeface="Montserrat"/>
                <a:ea typeface="Montserrat"/>
                <a:cs typeface="Montserrat"/>
                <a:sym typeface="Montserrat"/>
              </a:rPr>
              <a:t>Step 3A: assess</a:t>
            </a:r>
            <a:endParaRPr sz="4000">
              <a:latin typeface="Montserrat"/>
              <a:ea typeface="Montserrat"/>
              <a:cs typeface="Montserrat"/>
              <a:sym typeface="Montserrat"/>
            </a:endParaRPr>
          </a:p>
        </p:txBody>
      </p:sp>
      <p:pic>
        <p:nvPicPr>
          <p:cNvPr id="321" name="Google Shape;321;g6cc39fe836_0_42"/>
          <p:cNvPicPr preferRelativeResize="0"/>
          <p:nvPr/>
        </p:nvPicPr>
        <p:blipFill rotWithShape="1">
          <a:blip r:embed="rId3">
            <a:alphaModFix/>
          </a:blip>
          <a:srcRect b="0" l="0" r="0" t="0"/>
          <a:stretch/>
        </p:blipFill>
        <p:spPr>
          <a:xfrm>
            <a:off x="8347100" y="126075"/>
            <a:ext cx="720000" cy="720000"/>
          </a:xfrm>
          <a:prstGeom prst="rect">
            <a:avLst/>
          </a:prstGeom>
          <a:noFill/>
          <a:ln>
            <a:noFill/>
          </a:ln>
        </p:spPr>
      </p:pic>
      <p:sp>
        <p:nvSpPr>
          <p:cNvPr id="322" name="Google Shape;322;g6cc39fe836_0_42"/>
          <p:cNvSpPr txBox="1"/>
          <p:nvPr/>
        </p:nvSpPr>
        <p:spPr>
          <a:xfrm>
            <a:off x="217900" y="1008525"/>
            <a:ext cx="8849100" cy="7200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200"/>
              <a:buFont typeface="Arial"/>
              <a:buNone/>
            </a:pPr>
            <a:r>
              <a:rPr b="0" i="0" lang="en-GB" sz="2200" u="none" cap="none" strike="noStrike">
                <a:solidFill>
                  <a:srgbClr val="000000"/>
                </a:solidFill>
                <a:latin typeface="Montserrat"/>
                <a:ea typeface="Montserrat"/>
                <a:cs typeface="Montserrat"/>
                <a:sym typeface="Montserrat"/>
              </a:rPr>
              <a:t>Evaluate how successful your revision was</a:t>
            </a:r>
            <a:endParaRPr b="0" i="0" sz="2200" u="none" cap="none" strike="noStrike">
              <a:solidFill>
                <a:srgbClr val="000000"/>
              </a:solidFill>
              <a:latin typeface="Montserrat"/>
              <a:ea typeface="Montserrat"/>
              <a:cs typeface="Montserrat"/>
              <a:sym typeface="Montserrat"/>
            </a:endParaRPr>
          </a:p>
          <a:p>
            <a:pPr indent="0" lvl="0" marL="0" marR="0" rtl="0" algn="ctr">
              <a:lnSpc>
                <a:spcPct val="100000"/>
              </a:lnSpc>
              <a:spcBef>
                <a:spcPts val="0"/>
              </a:spcBef>
              <a:spcAft>
                <a:spcPts val="0"/>
              </a:spcAft>
              <a:buClr>
                <a:srgbClr val="000000"/>
              </a:buClr>
              <a:buSzPts val="2200"/>
              <a:buFont typeface="Arial"/>
              <a:buNone/>
            </a:pPr>
            <a:r>
              <a:t/>
            </a:r>
            <a:endParaRPr b="0" i="0" sz="2200" u="none" cap="none" strike="noStrike">
              <a:solidFill>
                <a:srgbClr val="000000"/>
              </a:solidFill>
              <a:latin typeface="Montserrat"/>
              <a:ea typeface="Montserrat"/>
              <a:cs typeface="Montserrat"/>
              <a:sym typeface="Montserrat"/>
            </a:endParaRPr>
          </a:p>
          <a:p>
            <a:pPr indent="0" lvl="0" marL="0" marR="0" rtl="0" algn="ctr">
              <a:lnSpc>
                <a:spcPct val="100000"/>
              </a:lnSpc>
              <a:spcBef>
                <a:spcPts val="0"/>
              </a:spcBef>
              <a:spcAft>
                <a:spcPts val="0"/>
              </a:spcAft>
              <a:buClr>
                <a:srgbClr val="000000"/>
              </a:buClr>
              <a:buSzPts val="2200"/>
              <a:buFont typeface="Arial"/>
              <a:buNone/>
            </a:pPr>
            <a:r>
              <a:rPr b="0" i="0" lang="en-GB" sz="2200" u="none" cap="none" strike="noStrike">
                <a:solidFill>
                  <a:srgbClr val="000000"/>
                </a:solidFill>
                <a:latin typeface="Montserrat"/>
                <a:ea typeface="Montserrat"/>
                <a:cs typeface="Montserrat"/>
                <a:sym typeface="Montserrat"/>
              </a:rPr>
              <a:t>Does anything need to change?</a:t>
            </a:r>
            <a:endParaRPr b="0" i="0" sz="2200" u="none" cap="none" strike="noStrike">
              <a:solidFill>
                <a:srgbClr val="000000"/>
              </a:solidFill>
              <a:latin typeface="Montserrat"/>
              <a:ea typeface="Montserrat"/>
              <a:cs typeface="Montserrat"/>
              <a:sym typeface="Montserrat"/>
            </a:endParaRPr>
          </a:p>
        </p:txBody>
      </p:sp>
      <p:graphicFrame>
        <p:nvGraphicFramePr>
          <p:cNvPr id="323" name="Google Shape;323;g6cc39fe836_0_42"/>
          <p:cNvGraphicFramePr/>
          <p:nvPr/>
        </p:nvGraphicFramePr>
        <p:xfrm>
          <a:off x="262500" y="2751025"/>
          <a:ext cx="3000000" cy="3000000"/>
        </p:xfrm>
        <a:graphic>
          <a:graphicData uri="http://schemas.openxmlformats.org/drawingml/2006/table">
            <a:tbl>
              <a:tblPr>
                <a:noFill/>
                <a:tableStyleId>{5899DA8D-E4E2-4944-B2C7-510689BBE578}</a:tableStyleId>
              </a:tblPr>
              <a:tblGrid>
                <a:gridCol w="6811475"/>
                <a:gridCol w="926650"/>
                <a:gridCol w="880875"/>
              </a:tblGrid>
              <a:tr h="381000">
                <a:tc>
                  <a:txBody>
                    <a:bodyPr/>
                    <a:lstStyle/>
                    <a:p>
                      <a:pPr indent="0" lvl="0" marL="0" marR="0" rtl="0" algn="l">
                        <a:lnSpc>
                          <a:spcPct val="100000"/>
                        </a:lnSpc>
                        <a:spcBef>
                          <a:spcPts val="0"/>
                        </a:spcBef>
                        <a:spcAft>
                          <a:spcPts val="0"/>
                        </a:spcAft>
                        <a:buClr>
                          <a:srgbClr val="000000"/>
                        </a:buClr>
                        <a:buSzPts val="1800"/>
                        <a:buFont typeface="Arial"/>
                        <a:buNone/>
                      </a:pPr>
                      <a:r>
                        <a:t/>
                      </a:r>
                      <a:endParaRPr sz="1800" u="none" cap="none" strike="noStrike">
                        <a:latin typeface="Montserrat"/>
                        <a:ea typeface="Montserrat"/>
                        <a:cs typeface="Montserrat"/>
                        <a:sym typeface="Montserrat"/>
                      </a:endParaRPr>
                    </a:p>
                  </a:txBody>
                  <a:tcPr marT="91425" marB="91425" marR="91425" marL="91425"/>
                </a:tc>
                <a:tc>
                  <a:txBody>
                    <a:bodyPr/>
                    <a:lstStyle/>
                    <a:p>
                      <a:pPr indent="0" lvl="0" marL="0" marR="0" rtl="0" algn="ctr">
                        <a:lnSpc>
                          <a:spcPct val="100000"/>
                        </a:lnSpc>
                        <a:spcBef>
                          <a:spcPts val="0"/>
                        </a:spcBef>
                        <a:spcAft>
                          <a:spcPts val="0"/>
                        </a:spcAft>
                        <a:buClr>
                          <a:srgbClr val="000000"/>
                        </a:buClr>
                        <a:buSzPts val="1800"/>
                        <a:buFont typeface="Arial"/>
                        <a:buNone/>
                      </a:pPr>
                      <a:r>
                        <a:rPr b="1" lang="en-GB" sz="1800" u="none" cap="none" strike="noStrike">
                          <a:latin typeface="Montserrat"/>
                          <a:ea typeface="Montserrat"/>
                          <a:cs typeface="Montserrat"/>
                          <a:sym typeface="Montserrat"/>
                        </a:rPr>
                        <a:t>Yes</a:t>
                      </a:r>
                      <a:endParaRPr b="1" sz="1800" u="none" cap="none" strike="noStrike">
                        <a:latin typeface="Montserrat"/>
                        <a:ea typeface="Montserrat"/>
                        <a:cs typeface="Montserrat"/>
                        <a:sym typeface="Montserrat"/>
                      </a:endParaRPr>
                    </a:p>
                  </a:txBody>
                  <a:tcPr marT="91425" marB="91425" marR="91425" marL="91425"/>
                </a:tc>
                <a:tc>
                  <a:txBody>
                    <a:bodyPr/>
                    <a:lstStyle/>
                    <a:p>
                      <a:pPr indent="0" lvl="0" marL="0" marR="0" rtl="0" algn="ctr">
                        <a:lnSpc>
                          <a:spcPct val="100000"/>
                        </a:lnSpc>
                        <a:spcBef>
                          <a:spcPts val="0"/>
                        </a:spcBef>
                        <a:spcAft>
                          <a:spcPts val="0"/>
                        </a:spcAft>
                        <a:buClr>
                          <a:srgbClr val="000000"/>
                        </a:buClr>
                        <a:buSzPts val="1800"/>
                        <a:buFont typeface="Arial"/>
                        <a:buNone/>
                      </a:pPr>
                      <a:r>
                        <a:rPr b="1" lang="en-GB" sz="1800" u="none" cap="none" strike="noStrike">
                          <a:latin typeface="Montserrat"/>
                          <a:ea typeface="Montserrat"/>
                          <a:cs typeface="Montserrat"/>
                          <a:sym typeface="Montserrat"/>
                        </a:rPr>
                        <a:t>No</a:t>
                      </a:r>
                      <a:endParaRPr b="1" sz="1800" u="none" cap="none" strike="noStrike">
                        <a:latin typeface="Montserrat"/>
                        <a:ea typeface="Montserrat"/>
                        <a:cs typeface="Montserrat"/>
                        <a:sym typeface="Montserrat"/>
                      </a:endParaRPr>
                    </a:p>
                  </a:txBody>
                  <a:tcPr marT="91425" marB="91425" marR="91425" marL="91425"/>
                </a:tc>
              </a:tr>
              <a:tr h="381000">
                <a:tc>
                  <a:txBody>
                    <a:bodyPr/>
                    <a:lstStyle/>
                    <a:p>
                      <a:pPr indent="0" lvl="0" marL="0" marR="0" rtl="0" algn="l">
                        <a:lnSpc>
                          <a:spcPct val="100000"/>
                        </a:lnSpc>
                        <a:spcBef>
                          <a:spcPts val="0"/>
                        </a:spcBef>
                        <a:spcAft>
                          <a:spcPts val="0"/>
                        </a:spcAft>
                        <a:buClr>
                          <a:srgbClr val="000000"/>
                        </a:buClr>
                        <a:buSzPts val="1800"/>
                        <a:buFont typeface="Arial"/>
                        <a:buNone/>
                      </a:pPr>
                      <a:r>
                        <a:rPr lang="en-GB" sz="1800" u="none" cap="none" strike="noStrike">
                          <a:latin typeface="Montserrat"/>
                          <a:ea typeface="Montserrat"/>
                          <a:cs typeface="Montserrat"/>
                          <a:sym typeface="Montserrat"/>
                        </a:rPr>
                        <a:t>Did you complete this work to the best of your ability? </a:t>
                      </a:r>
                      <a:endParaRPr sz="1800" u="none" cap="none" strike="noStrike">
                        <a:latin typeface="Montserrat"/>
                        <a:ea typeface="Montserrat"/>
                        <a:cs typeface="Montserrat"/>
                        <a:sym typeface="Montserrat"/>
                      </a:endParaRPr>
                    </a:p>
                  </a:txBody>
                  <a:tcPr marT="91425" marB="91425" marR="91425" marL="91425"/>
                </a:tc>
                <a:tc>
                  <a:txBody>
                    <a:bodyPr/>
                    <a:lstStyle/>
                    <a:p>
                      <a:pPr indent="0" lvl="0" marL="0" marR="0" rtl="0" algn="l">
                        <a:lnSpc>
                          <a:spcPct val="100000"/>
                        </a:lnSpc>
                        <a:spcBef>
                          <a:spcPts val="0"/>
                        </a:spcBef>
                        <a:spcAft>
                          <a:spcPts val="0"/>
                        </a:spcAft>
                        <a:buClr>
                          <a:srgbClr val="000000"/>
                        </a:buClr>
                        <a:buSzPts val="1800"/>
                        <a:buFont typeface="Arial"/>
                        <a:buNone/>
                      </a:pPr>
                      <a:r>
                        <a:t/>
                      </a:r>
                      <a:endParaRPr sz="1800" u="none" cap="none" strike="noStrike">
                        <a:latin typeface="Montserrat"/>
                        <a:ea typeface="Montserrat"/>
                        <a:cs typeface="Montserrat"/>
                        <a:sym typeface="Montserrat"/>
                      </a:endParaRPr>
                    </a:p>
                  </a:txBody>
                  <a:tcPr marT="91425" marB="91425" marR="91425" marL="91425"/>
                </a:tc>
                <a:tc>
                  <a:txBody>
                    <a:bodyPr/>
                    <a:lstStyle/>
                    <a:p>
                      <a:pPr indent="0" lvl="0" marL="0" marR="0" rtl="0" algn="l">
                        <a:lnSpc>
                          <a:spcPct val="100000"/>
                        </a:lnSpc>
                        <a:spcBef>
                          <a:spcPts val="0"/>
                        </a:spcBef>
                        <a:spcAft>
                          <a:spcPts val="0"/>
                        </a:spcAft>
                        <a:buClr>
                          <a:srgbClr val="000000"/>
                        </a:buClr>
                        <a:buSzPts val="1800"/>
                        <a:buFont typeface="Arial"/>
                        <a:buNone/>
                      </a:pPr>
                      <a:r>
                        <a:t/>
                      </a:r>
                      <a:endParaRPr sz="1800" u="none" cap="none" strike="noStrike">
                        <a:latin typeface="Montserrat"/>
                        <a:ea typeface="Montserrat"/>
                        <a:cs typeface="Montserrat"/>
                        <a:sym typeface="Montserrat"/>
                      </a:endParaRPr>
                    </a:p>
                  </a:txBody>
                  <a:tcPr marT="91425" marB="91425" marR="91425" marL="91425"/>
                </a:tc>
              </a:tr>
              <a:tr h="381000">
                <a:tc>
                  <a:txBody>
                    <a:bodyPr/>
                    <a:lstStyle/>
                    <a:p>
                      <a:pPr indent="0" lvl="0" marL="0" marR="0" rtl="0" algn="l">
                        <a:lnSpc>
                          <a:spcPct val="100000"/>
                        </a:lnSpc>
                        <a:spcBef>
                          <a:spcPts val="0"/>
                        </a:spcBef>
                        <a:spcAft>
                          <a:spcPts val="0"/>
                        </a:spcAft>
                        <a:buClr>
                          <a:srgbClr val="000000"/>
                        </a:buClr>
                        <a:buSzPts val="1800"/>
                        <a:buFont typeface="Arial"/>
                        <a:buNone/>
                      </a:pPr>
                      <a:r>
                        <a:rPr lang="en-GB" sz="1800" u="none" cap="none" strike="noStrike">
                          <a:latin typeface="Montserrat"/>
                          <a:ea typeface="Montserrat"/>
                          <a:cs typeface="Montserrat"/>
                          <a:sym typeface="Montserrat"/>
                        </a:rPr>
                        <a:t>Did you make an effort to think about the facts you were writing down, and try to remember them?</a:t>
                      </a:r>
                      <a:endParaRPr sz="1800" u="none" cap="none" strike="noStrike">
                        <a:latin typeface="Montserrat"/>
                        <a:ea typeface="Montserrat"/>
                        <a:cs typeface="Montserrat"/>
                        <a:sym typeface="Montserrat"/>
                      </a:endParaRPr>
                    </a:p>
                  </a:txBody>
                  <a:tcPr marT="91425" marB="91425" marR="91425" marL="91425"/>
                </a:tc>
                <a:tc>
                  <a:txBody>
                    <a:bodyPr/>
                    <a:lstStyle/>
                    <a:p>
                      <a:pPr indent="0" lvl="0" marL="0" marR="0" rtl="0" algn="l">
                        <a:lnSpc>
                          <a:spcPct val="100000"/>
                        </a:lnSpc>
                        <a:spcBef>
                          <a:spcPts val="0"/>
                        </a:spcBef>
                        <a:spcAft>
                          <a:spcPts val="0"/>
                        </a:spcAft>
                        <a:buClr>
                          <a:srgbClr val="000000"/>
                        </a:buClr>
                        <a:buSzPts val="1800"/>
                        <a:buFont typeface="Arial"/>
                        <a:buNone/>
                      </a:pPr>
                      <a:r>
                        <a:t/>
                      </a:r>
                      <a:endParaRPr sz="1800" u="none" cap="none" strike="noStrike">
                        <a:latin typeface="Montserrat"/>
                        <a:ea typeface="Montserrat"/>
                        <a:cs typeface="Montserrat"/>
                        <a:sym typeface="Montserrat"/>
                      </a:endParaRPr>
                    </a:p>
                  </a:txBody>
                  <a:tcPr marT="91425" marB="91425" marR="91425" marL="91425"/>
                </a:tc>
                <a:tc>
                  <a:txBody>
                    <a:bodyPr/>
                    <a:lstStyle/>
                    <a:p>
                      <a:pPr indent="0" lvl="0" marL="0" marR="0" rtl="0" algn="l">
                        <a:lnSpc>
                          <a:spcPct val="100000"/>
                        </a:lnSpc>
                        <a:spcBef>
                          <a:spcPts val="0"/>
                        </a:spcBef>
                        <a:spcAft>
                          <a:spcPts val="0"/>
                        </a:spcAft>
                        <a:buClr>
                          <a:srgbClr val="000000"/>
                        </a:buClr>
                        <a:buSzPts val="1800"/>
                        <a:buFont typeface="Arial"/>
                        <a:buNone/>
                      </a:pPr>
                      <a:r>
                        <a:t/>
                      </a:r>
                      <a:endParaRPr sz="1800" u="none" cap="none" strike="noStrike">
                        <a:latin typeface="Montserrat"/>
                        <a:ea typeface="Montserrat"/>
                        <a:cs typeface="Montserrat"/>
                        <a:sym typeface="Montserrat"/>
                      </a:endParaRPr>
                    </a:p>
                  </a:txBody>
                  <a:tcPr marT="91425" marB="91425" marR="91425" marL="91425"/>
                </a:tc>
              </a:tr>
              <a:tr h="381000">
                <a:tc>
                  <a:txBody>
                    <a:bodyPr/>
                    <a:lstStyle/>
                    <a:p>
                      <a:pPr indent="0" lvl="0" marL="0" marR="0" rtl="0" algn="l">
                        <a:lnSpc>
                          <a:spcPct val="100000"/>
                        </a:lnSpc>
                        <a:spcBef>
                          <a:spcPts val="0"/>
                        </a:spcBef>
                        <a:spcAft>
                          <a:spcPts val="0"/>
                        </a:spcAft>
                        <a:buClr>
                          <a:schemeClr val="dk1"/>
                        </a:buClr>
                        <a:buSzPts val="1100"/>
                        <a:buFont typeface="Arial"/>
                        <a:buNone/>
                      </a:pPr>
                      <a:r>
                        <a:rPr lang="en-GB" sz="1800" u="none" cap="none" strike="noStrike">
                          <a:solidFill>
                            <a:schemeClr val="dk1"/>
                          </a:solidFill>
                          <a:latin typeface="Montserrat"/>
                          <a:ea typeface="Montserrat"/>
                          <a:cs typeface="Montserrat"/>
                          <a:sym typeface="Montserrat"/>
                        </a:rPr>
                        <a:t>Would you feel confident answering a question on this in an assessment? </a:t>
                      </a:r>
                      <a:endParaRPr sz="1800" u="none" cap="none" strike="noStrike">
                        <a:latin typeface="Montserrat"/>
                        <a:ea typeface="Montserrat"/>
                        <a:cs typeface="Montserrat"/>
                        <a:sym typeface="Montserrat"/>
                      </a:endParaRPr>
                    </a:p>
                  </a:txBody>
                  <a:tcPr marT="91425" marB="91425" marR="91425" marL="91425"/>
                </a:tc>
                <a:tc>
                  <a:txBody>
                    <a:bodyPr/>
                    <a:lstStyle/>
                    <a:p>
                      <a:pPr indent="0" lvl="0" marL="0" marR="0" rtl="0" algn="l">
                        <a:lnSpc>
                          <a:spcPct val="100000"/>
                        </a:lnSpc>
                        <a:spcBef>
                          <a:spcPts val="0"/>
                        </a:spcBef>
                        <a:spcAft>
                          <a:spcPts val="0"/>
                        </a:spcAft>
                        <a:buClr>
                          <a:srgbClr val="000000"/>
                        </a:buClr>
                        <a:buSzPts val="1800"/>
                        <a:buFont typeface="Arial"/>
                        <a:buNone/>
                      </a:pPr>
                      <a:r>
                        <a:t/>
                      </a:r>
                      <a:endParaRPr sz="1800" u="none" cap="none" strike="noStrike">
                        <a:latin typeface="Montserrat"/>
                        <a:ea typeface="Montserrat"/>
                        <a:cs typeface="Montserrat"/>
                        <a:sym typeface="Montserrat"/>
                      </a:endParaRPr>
                    </a:p>
                  </a:txBody>
                  <a:tcPr marT="91425" marB="91425" marR="91425" marL="91425"/>
                </a:tc>
                <a:tc>
                  <a:txBody>
                    <a:bodyPr/>
                    <a:lstStyle/>
                    <a:p>
                      <a:pPr indent="0" lvl="0" marL="0" marR="0" rtl="0" algn="l">
                        <a:lnSpc>
                          <a:spcPct val="100000"/>
                        </a:lnSpc>
                        <a:spcBef>
                          <a:spcPts val="0"/>
                        </a:spcBef>
                        <a:spcAft>
                          <a:spcPts val="0"/>
                        </a:spcAft>
                        <a:buClr>
                          <a:srgbClr val="000000"/>
                        </a:buClr>
                        <a:buSzPts val="1800"/>
                        <a:buFont typeface="Arial"/>
                        <a:buNone/>
                      </a:pPr>
                      <a:r>
                        <a:t/>
                      </a:r>
                      <a:endParaRPr sz="1800" u="none" cap="none" strike="noStrike">
                        <a:latin typeface="Montserrat"/>
                        <a:ea typeface="Montserrat"/>
                        <a:cs typeface="Montserrat"/>
                        <a:sym typeface="Montserrat"/>
                      </a:endParaRPr>
                    </a:p>
                  </a:txBody>
                  <a:tcPr marT="91425" marB="91425" marR="91425" marL="91425"/>
                </a:tc>
              </a:tr>
              <a:tr h="381000">
                <a:tc>
                  <a:txBody>
                    <a:bodyPr/>
                    <a:lstStyle/>
                    <a:p>
                      <a:pPr indent="0" lvl="0" marL="0" marR="0" rtl="0" algn="l">
                        <a:lnSpc>
                          <a:spcPct val="100000"/>
                        </a:lnSpc>
                        <a:spcBef>
                          <a:spcPts val="0"/>
                        </a:spcBef>
                        <a:spcAft>
                          <a:spcPts val="0"/>
                        </a:spcAft>
                        <a:buClr>
                          <a:srgbClr val="000000"/>
                        </a:buClr>
                        <a:buSzPts val="1800"/>
                        <a:buFont typeface="Arial"/>
                        <a:buNone/>
                      </a:pPr>
                      <a:r>
                        <a:rPr lang="en-GB" sz="1800" u="none" cap="none" strike="noStrike">
                          <a:latin typeface="Montserrat"/>
                          <a:ea typeface="Montserrat"/>
                          <a:cs typeface="Montserrat"/>
                          <a:sym typeface="Montserrat"/>
                        </a:rPr>
                        <a:t>Do you think you would have made more progress if the activities were different? </a:t>
                      </a:r>
                      <a:endParaRPr sz="1800" u="none" cap="none" strike="noStrike">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400"/>
                        <a:buFont typeface="Arial"/>
                        <a:buNone/>
                      </a:pPr>
                      <a:r>
                        <a:rPr lang="en-GB" sz="1400" u="none" cap="none" strike="noStrike">
                          <a:latin typeface="Montserrat"/>
                          <a:ea typeface="Montserrat"/>
                          <a:cs typeface="Montserrat"/>
                          <a:sym typeface="Montserrat"/>
                        </a:rPr>
                        <a:t>If yes, please give details of the activity and what you might replace it with. </a:t>
                      </a:r>
                      <a:endParaRPr sz="1400" u="none" cap="none" strike="noStrike">
                        <a:latin typeface="Montserrat"/>
                        <a:ea typeface="Montserrat"/>
                        <a:cs typeface="Montserrat"/>
                        <a:sym typeface="Montserrat"/>
                      </a:endParaRPr>
                    </a:p>
                  </a:txBody>
                  <a:tcPr marT="91425" marB="91425" marR="91425" marL="91425"/>
                </a:tc>
                <a:tc>
                  <a:txBody>
                    <a:bodyPr/>
                    <a:lstStyle/>
                    <a:p>
                      <a:pPr indent="0" lvl="0" marL="0" marR="0" rtl="0" algn="l">
                        <a:lnSpc>
                          <a:spcPct val="100000"/>
                        </a:lnSpc>
                        <a:spcBef>
                          <a:spcPts val="0"/>
                        </a:spcBef>
                        <a:spcAft>
                          <a:spcPts val="0"/>
                        </a:spcAft>
                        <a:buClr>
                          <a:srgbClr val="000000"/>
                        </a:buClr>
                        <a:buSzPts val="1800"/>
                        <a:buFont typeface="Arial"/>
                        <a:buNone/>
                      </a:pPr>
                      <a:r>
                        <a:t/>
                      </a:r>
                      <a:endParaRPr sz="1800" u="none" cap="none" strike="noStrike">
                        <a:latin typeface="Montserrat"/>
                        <a:ea typeface="Montserrat"/>
                        <a:cs typeface="Montserrat"/>
                        <a:sym typeface="Montserrat"/>
                      </a:endParaRPr>
                    </a:p>
                  </a:txBody>
                  <a:tcPr marT="91425" marB="91425" marR="91425" marL="91425"/>
                </a:tc>
                <a:tc>
                  <a:txBody>
                    <a:bodyPr/>
                    <a:lstStyle/>
                    <a:p>
                      <a:pPr indent="0" lvl="0" marL="0" marR="0" rtl="0" algn="l">
                        <a:lnSpc>
                          <a:spcPct val="100000"/>
                        </a:lnSpc>
                        <a:spcBef>
                          <a:spcPts val="0"/>
                        </a:spcBef>
                        <a:spcAft>
                          <a:spcPts val="0"/>
                        </a:spcAft>
                        <a:buClr>
                          <a:srgbClr val="000000"/>
                        </a:buClr>
                        <a:buSzPts val="1800"/>
                        <a:buFont typeface="Arial"/>
                        <a:buNone/>
                      </a:pPr>
                      <a:r>
                        <a:t/>
                      </a:r>
                      <a:endParaRPr sz="1800" u="none" cap="none" strike="noStrike">
                        <a:latin typeface="Montserrat"/>
                        <a:ea typeface="Montserrat"/>
                        <a:cs typeface="Montserrat"/>
                        <a:sym typeface="Montserrat"/>
                      </a:endParaRPr>
                    </a:p>
                  </a:txBody>
                  <a:tcPr marT="91425" marB="91425" marR="91425" marL="91425"/>
                </a:tc>
              </a:tr>
              <a:tr h="381000">
                <a:tc gridSpan="3">
                  <a:txBody>
                    <a:bodyPr/>
                    <a:lstStyle/>
                    <a:p>
                      <a:pPr indent="0" lvl="0" marL="0" marR="0" rtl="0" algn="l">
                        <a:lnSpc>
                          <a:spcPct val="100000"/>
                        </a:lnSpc>
                        <a:spcBef>
                          <a:spcPts val="0"/>
                        </a:spcBef>
                        <a:spcAft>
                          <a:spcPts val="0"/>
                        </a:spcAft>
                        <a:buClr>
                          <a:srgbClr val="000000"/>
                        </a:buClr>
                        <a:buSzPts val="1800"/>
                        <a:buFont typeface="Arial"/>
                        <a:buNone/>
                      </a:pPr>
                      <a:r>
                        <a:rPr b="1" lang="en-GB" sz="1800" u="none" cap="none" strike="noStrike">
                          <a:solidFill>
                            <a:srgbClr val="38761D"/>
                          </a:solidFill>
                          <a:latin typeface="Montserrat"/>
                          <a:ea typeface="Montserrat"/>
                          <a:cs typeface="Montserrat"/>
                          <a:sym typeface="Montserrat"/>
                        </a:rPr>
                        <a:t>In the next revision session I will …. </a:t>
                      </a:r>
                      <a:endParaRPr b="1" sz="1800" u="none" cap="none" strike="noStrike">
                        <a:solidFill>
                          <a:srgbClr val="38761D"/>
                        </a:solidFill>
                        <a:latin typeface="Montserrat"/>
                        <a:ea typeface="Montserrat"/>
                        <a:cs typeface="Montserrat"/>
                        <a:sym typeface="Montserrat"/>
                      </a:endParaRPr>
                    </a:p>
                  </a:txBody>
                  <a:tcPr marT="91425" marB="91425" marR="91425" marL="91425"/>
                </a:tc>
                <a:tc hMerge="1"/>
                <a:tc hMerge="1"/>
              </a:tr>
            </a:tbl>
          </a:graphicData>
        </a:graphic>
      </p:graphicFrame>
      <p:pic>
        <p:nvPicPr>
          <p:cNvPr id="324" name="Google Shape;324;g6cc39fe836_0_42"/>
          <p:cNvPicPr preferRelativeResize="0"/>
          <p:nvPr/>
        </p:nvPicPr>
        <p:blipFill rotWithShape="1">
          <a:blip r:embed="rId4">
            <a:alphaModFix/>
          </a:blip>
          <a:srcRect b="73849" l="28988" r="49182" t="3269"/>
          <a:stretch/>
        </p:blipFill>
        <p:spPr>
          <a:xfrm>
            <a:off x="188650" y="1481823"/>
            <a:ext cx="881425" cy="866232"/>
          </a:xfrm>
          <a:prstGeom prst="rect">
            <a:avLst/>
          </a:prstGeom>
          <a:noFill/>
          <a:ln>
            <a:noFill/>
          </a:ln>
        </p:spPr>
      </p:pic>
      <p:pic>
        <p:nvPicPr>
          <p:cNvPr id="325" name="Google Shape;325;g6cc39fe836_0_42"/>
          <p:cNvPicPr preferRelativeResize="0"/>
          <p:nvPr/>
        </p:nvPicPr>
        <p:blipFill rotWithShape="1">
          <a:blip r:embed="rId4">
            <a:alphaModFix/>
          </a:blip>
          <a:srcRect b="73847" l="50286" r="27886" t="1297"/>
          <a:stretch/>
        </p:blipFill>
        <p:spPr>
          <a:xfrm>
            <a:off x="8071078" y="1444450"/>
            <a:ext cx="881425" cy="940976"/>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30" name="Shape 330"/>
        <p:cNvGrpSpPr/>
        <p:nvPr/>
      </p:nvGrpSpPr>
      <p:grpSpPr>
        <a:xfrm>
          <a:off x="0" y="0"/>
          <a:ext cx="0" cy="0"/>
          <a:chOff x="0" y="0"/>
          <a:chExt cx="0" cy="0"/>
        </a:xfrm>
      </p:grpSpPr>
      <p:graphicFrame>
        <p:nvGraphicFramePr>
          <p:cNvPr id="331" name="Google Shape;331;g6cd56f97bf_0_58"/>
          <p:cNvGraphicFramePr/>
          <p:nvPr/>
        </p:nvGraphicFramePr>
        <p:xfrm>
          <a:off x="-16975" y="382125"/>
          <a:ext cx="3000000" cy="3000000"/>
        </p:xfrm>
        <a:graphic>
          <a:graphicData uri="http://schemas.openxmlformats.org/drawingml/2006/table">
            <a:tbl>
              <a:tblPr>
                <a:noFill/>
                <a:tableStyleId>{5899DA8D-E4E2-4944-B2C7-510689BBE578}</a:tableStyleId>
              </a:tblPr>
              <a:tblGrid>
                <a:gridCol w="3620600"/>
                <a:gridCol w="520625"/>
                <a:gridCol w="447875"/>
              </a:tblGrid>
              <a:tr h="381000">
                <a:tc>
                  <a:txBody>
                    <a:bodyPr/>
                    <a:lstStyle/>
                    <a:p>
                      <a:pPr indent="0" lvl="0" marL="0" marR="0" rtl="0" algn="l">
                        <a:lnSpc>
                          <a:spcPct val="100000"/>
                        </a:lnSpc>
                        <a:spcBef>
                          <a:spcPts val="0"/>
                        </a:spcBef>
                        <a:spcAft>
                          <a:spcPts val="0"/>
                        </a:spcAft>
                        <a:buClr>
                          <a:srgbClr val="000000"/>
                        </a:buClr>
                        <a:buSzPts val="1200"/>
                        <a:buFont typeface="Arial"/>
                        <a:buNone/>
                      </a:pPr>
                      <a:r>
                        <a:t/>
                      </a:r>
                      <a:endParaRPr sz="1200" u="none" cap="none" strike="noStrike">
                        <a:latin typeface="Montserrat"/>
                        <a:ea typeface="Montserrat"/>
                        <a:cs typeface="Montserrat"/>
                        <a:sym typeface="Montserrat"/>
                      </a:endParaRPr>
                    </a:p>
                  </a:txBody>
                  <a:tcPr marT="91425" marB="91425" marR="91425" marL="91425"/>
                </a:tc>
                <a:tc>
                  <a:txBody>
                    <a:bodyPr/>
                    <a:lstStyle/>
                    <a:p>
                      <a:pPr indent="0" lvl="0" marL="0" marR="0" rtl="0" algn="ctr">
                        <a:lnSpc>
                          <a:spcPct val="100000"/>
                        </a:lnSpc>
                        <a:spcBef>
                          <a:spcPts val="0"/>
                        </a:spcBef>
                        <a:spcAft>
                          <a:spcPts val="0"/>
                        </a:spcAft>
                        <a:buClr>
                          <a:srgbClr val="000000"/>
                        </a:buClr>
                        <a:buSzPts val="1200"/>
                        <a:buFont typeface="Arial"/>
                        <a:buNone/>
                      </a:pPr>
                      <a:r>
                        <a:rPr b="1" lang="en-GB" sz="1200" u="none" cap="none" strike="noStrike">
                          <a:latin typeface="Montserrat"/>
                          <a:ea typeface="Montserrat"/>
                          <a:cs typeface="Montserrat"/>
                          <a:sym typeface="Montserrat"/>
                        </a:rPr>
                        <a:t>Yes</a:t>
                      </a:r>
                      <a:endParaRPr b="1" sz="1200" u="none" cap="none" strike="noStrike">
                        <a:latin typeface="Montserrat"/>
                        <a:ea typeface="Montserrat"/>
                        <a:cs typeface="Montserrat"/>
                        <a:sym typeface="Montserrat"/>
                      </a:endParaRPr>
                    </a:p>
                  </a:txBody>
                  <a:tcPr marT="91425" marB="91425" marR="91425" marL="91425"/>
                </a:tc>
                <a:tc>
                  <a:txBody>
                    <a:bodyPr/>
                    <a:lstStyle/>
                    <a:p>
                      <a:pPr indent="0" lvl="0" marL="0" marR="0" rtl="0" algn="ctr">
                        <a:lnSpc>
                          <a:spcPct val="100000"/>
                        </a:lnSpc>
                        <a:spcBef>
                          <a:spcPts val="0"/>
                        </a:spcBef>
                        <a:spcAft>
                          <a:spcPts val="0"/>
                        </a:spcAft>
                        <a:buClr>
                          <a:srgbClr val="000000"/>
                        </a:buClr>
                        <a:buSzPts val="1200"/>
                        <a:buFont typeface="Arial"/>
                        <a:buNone/>
                      </a:pPr>
                      <a:r>
                        <a:rPr b="1" lang="en-GB" sz="1200" u="none" cap="none" strike="noStrike">
                          <a:latin typeface="Montserrat"/>
                          <a:ea typeface="Montserrat"/>
                          <a:cs typeface="Montserrat"/>
                          <a:sym typeface="Montserrat"/>
                        </a:rPr>
                        <a:t>No</a:t>
                      </a:r>
                      <a:endParaRPr b="1" sz="1200" u="none" cap="none" strike="noStrike">
                        <a:latin typeface="Montserrat"/>
                        <a:ea typeface="Montserrat"/>
                        <a:cs typeface="Montserrat"/>
                        <a:sym typeface="Montserrat"/>
                      </a:endParaRPr>
                    </a:p>
                  </a:txBody>
                  <a:tcPr marT="91425" marB="91425" marR="91425" marL="91425"/>
                </a:tc>
              </a:tr>
              <a:tr h="381000">
                <a:tc>
                  <a:txBody>
                    <a:bodyPr/>
                    <a:lstStyle/>
                    <a:p>
                      <a:pPr indent="0" lvl="0" marL="0" marR="0" rtl="0" algn="l">
                        <a:lnSpc>
                          <a:spcPct val="100000"/>
                        </a:lnSpc>
                        <a:spcBef>
                          <a:spcPts val="0"/>
                        </a:spcBef>
                        <a:spcAft>
                          <a:spcPts val="0"/>
                        </a:spcAft>
                        <a:buClr>
                          <a:srgbClr val="000000"/>
                        </a:buClr>
                        <a:buSzPts val="1200"/>
                        <a:buFont typeface="Arial"/>
                        <a:buNone/>
                      </a:pPr>
                      <a:r>
                        <a:rPr lang="en-GB" sz="1200" u="none" cap="none" strike="noStrike">
                          <a:latin typeface="Montserrat"/>
                          <a:ea typeface="Montserrat"/>
                          <a:cs typeface="Montserrat"/>
                          <a:sym typeface="Montserrat"/>
                        </a:rPr>
                        <a:t>Did you complete this work to the best of your ability? </a:t>
                      </a:r>
                      <a:endParaRPr sz="1200" u="none" cap="none" strike="noStrike">
                        <a:latin typeface="Montserrat"/>
                        <a:ea typeface="Montserrat"/>
                        <a:cs typeface="Montserrat"/>
                        <a:sym typeface="Montserrat"/>
                      </a:endParaRPr>
                    </a:p>
                  </a:txBody>
                  <a:tcPr marT="91425" marB="91425" marR="91425" marL="91425"/>
                </a:tc>
                <a:tc>
                  <a:txBody>
                    <a:bodyPr/>
                    <a:lstStyle/>
                    <a:p>
                      <a:pPr indent="0" lvl="0" marL="0" marR="0" rtl="0" algn="l">
                        <a:lnSpc>
                          <a:spcPct val="100000"/>
                        </a:lnSpc>
                        <a:spcBef>
                          <a:spcPts val="0"/>
                        </a:spcBef>
                        <a:spcAft>
                          <a:spcPts val="0"/>
                        </a:spcAft>
                        <a:buClr>
                          <a:srgbClr val="000000"/>
                        </a:buClr>
                        <a:buSzPts val="1200"/>
                        <a:buFont typeface="Arial"/>
                        <a:buNone/>
                      </a:pPr>
                      <a:r>
                        <a:t/>
                      </a:r>
                      <a:endParaRPr sz="1200" u="none" cap="none" strike="noStrike">
                        <a:latin typeface="Montserrat"/>
                        <a:ea typeface="Montserrat"/>
                        <a:cs typeface="Montserrat"/>
                        <a:sym typeface="Montserrat"/>
                      </a:endParaRPr>
                    </a:p>
                  </a:txBody>
                  <a:tcPr marT="91425" marB="91425" marR="91425" marL="91425"/>
                </a:tc>
                <a:tc>
                  <a:txBody>
                    <a:bodyPr/>
                    <a:lstStyle/>
                    <a:p>
                      <a:pPr indent="0" lvl="0" marL="0" marR="0" rtl="0" algn="l">
                        <a:lnSpc>
                          <a:spcPct val="100000"/>
                        </a:lnSpc>
                        <a:spcBef>
                          <a:spcPts val="0"/>
                        </a:spcBef>
                        <a:spcAft>
                          <a:spcPts val="0"/>
                        </a:spcAft>
                        <a:buClr>
                          <a:srgbClr val="000000"/>
                        </a:buClr>
                        <a:buSzPts val="1200"/>
                        <a:buFont typeface="Arial"/>
                        <a:buNone/>
                      </a:pPr>
                      <a:r>
                        <a:t/>
                      </a:r>
                      <a:endParaRPr sz="1200" u="none" cap="none" strike="noStrike">
                        <a:latin typeface="Montserrat"/>
                        <a:ea typeface="Montserrat"/>
                        <a:cs typeface="Montserrat"/>
                        <a:sym typeface="Montserrat"/>
                      </a:endParaRPr>
                    </a:p>
                  </a:txBody>
                  <a:tcPr marT="91425" marB="91425" marR="91425" marL="91425"/>
                </a:tc>
              </a:tr>
              <a:tr h="381000">
                <a:tc>
                  <a:txBody>
                    <a:bodyPr/>
                    <a:lstStyle/>
                    <a:p>
                      <a:pPr indent="0" lvl="0" marL="0" marR="0" rtl="0" algn="l">
                        <a:lnSpc>
                          <a:spcPct val="100000"/>
                        </a:lnSpc>
                        <a:spcBef>
                          <a:spcPts val="0"/>
                        </a:spcBef>
                        <a:spcAft>
                          <a:spcPts val="0"/>
                        </a:spcAft>
                        <a:buClr>
                          <a:srgbClr val="000000"/>
                        </a:buClr>
                        <a:buSzPts val="1200"/>
                        <a:buFont typeface="Arial"/>
                        <a:buNone/>
                      </a:pPr>
                      <a:r>
                        <a:rPr lang="en-GB" sz="1200" u="none" cap="none" strike="noStrike">
                          <a:latin typeface="Montserrat"/>
                          <a:ea typeface="Montserrat"/>
                          <a:cs typeface="Montserrat"/>
                          <a:sym typeface="Montserrat"/>
                        </a:rPr>
                        <a:t>Did you make an effort to think about the facts you were writing down, and try to remember them?</a:t>
                      </a:r>
                      <a:endParaRPr sz="1200" u="none" cap="none" strike="noStrike">
                        <a:latin typeface="Montserrat"/>
                        <a:ea typeface="Montserrat"/>
                        <a:cs typeface="Montserrat"/>
                        <a:sym typeface="Montserrat"/>
                      </a:endParaRPr>
                    </a:p>
                  </a:txBody>
                  <a:tcPr marT="91425" marB="91425" marR="91425" marL="91425"/>
                </a:tc>
                <a:tc>
                  <a:txBody>
                    <a:bodyPr/>
                    <a:lstStyle/>
                    <a:p>
                      <a:pPr indent="0" lvl="0" marL="0" marR="0" rtl="0" algn="l">
                        <a:lnSpc>
                          <a:spcPct val="100000"/>
                        </a:lnSpc>
                        <a:spcBef>
                          <a:spcPts val="0"/>
                        </a:spcBef>
                        <a:spcAft>
                          <a:spcPts val="0"/>
                        </a:spcAft>
                        <a:buClr>
                          <a:srgbClr val="000000"/>
                        </a:buClr>
                        <a:buSzPts val="1200"/>
                        <a:buFont typeface="Arial"/>
                        <a:buNone/>
                      </a:pPr>
                      <a:r>
                        <a:t/>
                      </a:r>
                      <a:endParaRPr sz="1200" u="none" cap="none" strike="noStrike">
                        <a:latin typeface="Montserrat"/>
                        <a:ea typeface="Montserrat"/>
                        <a:cs typeface="Montserrat"/>
                        <a:sym typeface="Montserrat"/>
                      </a:endParaRPr>
                    </a:p>
                  </a:txBody>
                  <a:tcPr marT="91425" marB="91425" marR="91425" marL="91425"/>
                </a:tc>
                <a:tc>
                  <a:txBody>
                    <a:bodyPr/>
                    <a:lstStyle/>
                    <a:p>
                      <a:pPr indent="0" lvl="0" marL="0" marR="0" rtl="0" algn="l">
                        <a:lnSpc>
                          <a:spcPct val="100000"/>
                        </a:lnSpc>
                        <a:spcBef>
                          <a:spcPts val="0"/>
                        </a:spcBef>
                        <a:spcAft>
                          <a:spcPts val="0"/>
                        </a:spcAft>
                        <a:buClr>
                          <a:srgbClr val="000000"/>
                        </a:buClr>
                        <a:buSzPts val="1200"/>
                        <a:buFont typeface="Arial"/>
                        <a:buNone/>
                      </a:pPr>
                      <a:r>
                        <a:t/>
                      </a:r>
                      <a:endParaRPr sz="1200" u="none" cap="none" strike="noStrike">
                        <a:latin typeface="Montserrat"/>
                        <a:ea typeface="Montserrat"/>
                        <a:cs typeface="Montserrat"/>
                        <a:sym typeface="Montserrat"/>
                      </a:endParaRPr>
                    </a:p>
                  </a:txBody>
                  <a:tcPr marT="91425" marB="91425" marR="91425" marL="91425"/>
                </a:tc>
              </a:tr>
              <a:tr h="381000">
                <a:tc>
                  <a:txBody>
                    <a:bodyPr/>
                    <a:lstStyle/>
                    <a:p>
                      <a:pPr indent="0" lvl="0" marL="0" marR="0" rtl="0" algn="l">
                        <a:lnSpc>
                          <a:spcPct val="100000"/>
                        </a:lnSpc>
                        <a:spcBef>
                          <a:spcPts val="0"/>
                        </a:spcBef>
                        <a:spcAft>
                          <a:spcPts val="0"/>
                        </a:spcAft>
                        <a:buClr>
                          <a:srgbClr val="000000"/>
                        </a:buClr>
                        <a:buSzPts val="1200"/>
                        <a:buFont typeface="Arial"/>
                        <a:buNone/>
                      </a:pPr>
                      <a:r>
                        <a:rPr lang="en-GB" sz="1200" u="none" cap="none" strike="noStrike">
                          <a:solidFill>
                            <a:schemeClr val="dk1"/>
                          </a:solidFill>
                          <a:latin typeface="Montserrat"/>
                          <a:ea typeface="Montserrat"/>
                          <a:cs typeface="Montserrat"/>
                          <a:sym typeface="Montserrat"/>
                        </a:rPr>
                        <a:t>Would you feel confident answering a question on this in an assessment? </a:t>
                      </a:r>
                      <a:endParaRPr sz="1200" u="none" cap="none" strike="noStrike">
                        <a:latin typeface="Montserrat"/>
                        <a:ea typeface="Montserrat"/>
                        <a:cs typeface="Montserrat"/>
                        <a:sym typeface="Montserrat"/>
                      </a:endParaRPr>
                    </a:p>
                  </a:txBody>
                  <a:tcPr marT="91425" marB="91425" marR="91425" marL="91425"/>
                </a:tc>
                <a:tc>
                  <a:txBody>
                    <a:bodyPr/>
                    <a:lstStyle/>
                    <a:p>
                      <a:pPr indent="0" lvl="0" marL="0" marR="0" rtl="0" algn="l">
                        <a:lnSpc>
                          <a:spcPct val="100000"/>
                        </a:lnSpc>
                        <a:spcBef>
                          <a:spcPts val="0"/>
                        </a:spcBef>
                        <a:spcAft>
                          <a:spcPts val="0"/>
                        </a:spcAft>
                        <a:buClr>
                          <a:srgbClr val="000000"/>
                        </a:buClr>
                        <a:buSzPts val="1200"/>
                        <a:buFont typeface="Arial"/>
                        <a:buNone/>
                      </a:pPr>
                      <a:r>
                        <a:t/>
                      </a:r>
                      <a:endParaRPr sz="1200" u="none" cap="none" strike="noStrike">
                        <a:latin typeface="Montserrat"/>
                        <a:ea typeface="Montserrat"/>
                        <a:cs typeface="Montserrat"/>
                        <a:sym typeface="Montserrat"/>
                      </a:endParaRPr>
                    </a:p>
                  </a:txBody>
                  <a:tcPr marT="91425" marB="91425" marR="91425" marL="91425"/>
                </a:tc>
                <a:tc>
                  <a:txBody>
                    <a:bodyPr/>
                    <a:lstStyle/>
                    <a:p>
                      <a:pPr indent="0" lvl="0" marL="0" marR="0" rtl="0" algn="l">
                        <a:lnSpc>
                          <a:spcPct val="100000"/>
                        </a:lnSpc>
                        <a:spcBef>
                          <a:spcPts val="0"/>
                        </a:spcBef>
                        <a:spcAft>
                          <a:spcPts val="0"/>
                        </a:spcAft>
                        <a:buClr>
                          <a:srgbClr val="000000"/>
                        </a:buClr>
                        <a:buSzPts val="1200"/>
                        <a:buFont typeface="Arial"/>
                        <a:buNone/>
                      </a:pPr>
                      <a:r>
                        <a:t/>
                      </a:r>
                      <a:endParaRPr sz="1200" u="none" cap="none" strike="noStrike">
                        <a:latin typeface="Montserrat"/>
                        <a:ea typeface="Montserrat"/>
                        <a:cs typeface="Montserrat"/>
                        <a:sym typeface="Montserrat"/>
                      </a:endParaRPr>
                    </a:p>
                  </a:txBody>
                  <a:tcPr marT="91425" marB="91425" marR="91425" marL="91425"/>
                </a:tc>
              </a:tr>
              <a:tr h="381000">
                <a:tc>
                  <a:txBody>
                    <a:bodyPr/>
                    <a:lstStyle/>
                    <a:p>
                      <a:pPr indent="0" lvl="0" marL="0" marR="0" rtl="0" algn="l">
                        <a:lnSpc>
                          <a:spcPct val="100000"/>
                        </a:lnSpc>
                        <a:spcBef>
                          <a:spcPts val="0"/>
                        </a:spcBef>
                        <a:spcAft>
                          <a:spcPts val="0"/>
                        </a:spcAft>
                        <a:buClr>
                          <a:srgbClr val="000000"/>
                        </a:buClr>
                        <a:buSzPts val="1200"/>
                        <a:buFont typeface="Arial"/>
                        <a:buNone/>
                      </a:pPr>
                      <a:r>
                        <a:rPr lang="en-GB" sz="1200" u="none" cap="none" strike="noStrike">
                          <a:latin typeface="Montserrat"/>
                          <a:ea typeface="Montserrat"/>
                          <a:cs typeface="Montserrat"/>
                          <a:sym typeface="Montserrat"/>
                        </a:rPr>
                        <a:t>Do you think you would have made more progress if the activities were different? </a:t>
                      </a:r>
                      <a:endParaRPr sz="1200" u="none" cap="none" strike="noStrike">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200"/>
                        <a:buFont typeface="Arial"/>
                        <a:buNone/>
                      </a:pPr>
                      <a:r>
                        <a:rPr lang="en-GB" sz="1200" u="none" cap="none" strike="noStrike">
                          <a:latin typeface="Montserrat"/>
                          <a:ea typeface="Montserrat"/>
                          <a:cs typeface="Montserrat"/>
                          <a:sym typeface="Montserrat"/>
                        </a:rPr>
                        <a:t>If yes, please give details of the activity and what you might replace it with. </a:t>
                      </a:r>
                      <a:endParaRPr sz="1200" u="none" cap="none" strike="noStrike">
                        <a:latin typeface="Montserrat"/>
                        <a:ea typeface="Montserrat"/>
                        <a:cs typeface="Montserrat"/>
                        <a:sym typeface="Montserrat"/>
                      </a:endParaRPr>
                    </a:p>
                  </a:txBody>
                  <a:tcPr marT="91425" marB="91425" marR="91425" marL="91425"/>
                </a:tc>
                <a:tc>
                  <a:txBody>
                    <a:bodyPr/>
                    <a:lstStyle/>
                    <a:p>
                      <a:pPr indent="0" lvl="0" marL="0" marR="0" rtl="0" algn="l">
                        <a:lnSpc>
                          <a:spcPct val="100000"/>
                        </a:lnSpc>
                        <a:spcBef>
                          <a:spcPts val="0"/>
                        </a:spcBef>
                        <a:spcAft>
                          <a:spcPts val="0"/>
                        </a:spcAft>
                        <a:buClr>
                          <a:srgbClr val="000000"/>
                        </a:buClr>
                        <a:buSzPts val="1200"/>
                        <a:buFont typeface="Arial"/>
                        <a:buNone/>
                      </a:pPr>
                      <a:r>
                        <a:t/>
                      </a:r>
                      <a:endParaRPr sz="1200" u="none" cap="none" strike="noStrike">
                        <a:latin typeface="Montserrat"/>
                        <a:ea typeface="Montserrat"/>
                        <a:cs typeface="Montserrat"/>
                        <a:sym typeface="Montserrat"/>
                      </a:endParaRPr>
                    </a:p>
                  </a:txBody>
                  <a:tcPr marT="91425" marB="91425" marR="91425" marL="91425"/>
                </a:tc>
                <a:tc>
                  <a:txBody>
                    <a:bodyPr/>
                    <a:lstStyle/>
                    <a:p>
                      <a:pPr indent="0" lvl="0" marL="0" marR="0" rtl="0" algn="l">
                        <a:lnSpc>
                          <a:spcPct val="100000"/>
                        </a:lnSpc>
                        <a:spcBef>
                          <a:spcPts val="0"/>
                        </a:spcBef>
                        <a:spcAft>
                          <a:spcPts val="0"/>
                        </a:spcAft>
                        <a:buClr>
                          <a:srgbClr val="000000"/>
                        </a:buClr>
                        <a:buSzPts val="1200"/>
                        <a:buFont typeface="Arial"/>
                        <a:buNone/>
                      </a:pPr>
                      <a:r>
                        <a:t/>
                      </a:r>
                      <a:endParaRPr sz="1200" u="none" cap="none" strike="noStrike">
                        <a:latin typeface="Montserrat"/>
                        <a:ea typeface="Montserrat"/>
                        <a:cs typeface="Montserrat"/>
                        <a:sym typeface="Montserrat"/>
                      </a:endParaRPr>
                    </a:p>
                  </a:txBody>
                  <a:tcPr marT="91425" marB="91425" marR="91425" marL="91425"/>
                </a:tc>
              </a:tr>
              <a:tr h="381000">
                <a:tc gridSpan="3">
                  <a:txBody>
                    <a:bodyPr/>
                    <a:lstStyle/>
                    <a:p>
                      <a:pPr indent="0" lvl="0" marL="0" marR="0" rtl="0" algn="l">
                        <a:lnSpc>
                          <a:spcPct val="100000"/>
                        </a:lnSpc>
                        <a:spcBef>
                          <a:spcPts val="0"/>
                        </a:spcBef>
                        <a:spcAft>
                          <a:spcPts val="0"/>
                        </a:spcAft>
                        <a:buClr>
                          <a:srgbClr val="000000"/>
                        </a:buClr>
                        <a:buSzPts val="1400"/>
                        <a:buFont typeface="Arial"/>
                        <a:buNone/>
                      </a:pPr>
                      <a:r>
                        <a:rPr b="1" lang="en-GB" sz="1400" u="none" cap="none" strike="noStrike">
                          <a:latin typeface="Montserrat"/>
                          <a:ea typeface="Montserrat"/>
                          <a:cs typeface="Montserrat"/>
                          <a:sym typeface="Montserrat"/>
                        </a:rPr>
                        <a:t>My revision was  ꗃ successful  </a:t>
                      </a:r>
                      <a:r>
                        <a:rPr b="1" lang="en-GB" sz="1400" u="none" cap="none" strike="noStrike">
                          <a:solidFill>
                            <a:schemeClr val="dk1"/>
                          </a:solidFill>
                          <a:latin typeface="Montserrat"/>
                          <a:ea typeface="Montserrat"/>
                          <a:cs typeface="Montserrat"/>
                          <a:sym typeface="Montserrat"/>
                        </a:rPr>
                        <a:t>ꗃ</a:t>
                      </a:r>
                      <a:r>
                        <a:rPr b="1" lang="en-GB" sz="1400" u="none" cap="none" strike="noStrike">
                          <a:latin typeface="Montserrat"/>
                          <a:ea typeface="Montserrat"/>
                          <a:cs typeface="Montserrat"/>
                          <a:sym typeface="Montserrat"/>
                        </a:rPr>
                        <a:t> not successful</a:t>
                      </a:r>
                      <a:endParaRPr b="1" sz="1400" u="none" cap="none" strike="noStrike">
                        <a:latin typeface="Montserrat"/>
                        <a:ea typeface="Montserrat"/>
                        <a:cs typeface="Montserrat"/>
                        <a:sym typeface="Montserrat"/>
                      </a:endParaRPr>
                    </a:p>
                  </a:txBody>
                  <a:tcPr marT="91425" marB="91425" marR="91425" marL="91425"/>
                </a:tc>
                <a:tc hMerge="1"/>
                <a:tc hMerge="1"/>
              </a:tr>
              <a:tr h="381000">
                <a:tc gridSpan="3">
                  <a:txBody>
                    <a:bodyPr/>
                    <a:lstStyle/>
                    <a:p>
                      <a:pPr indent="0" lvl="0" marL="0" marR="0" rtl="0" algn="l">
                        <a:lnSpc>
                          <a:spcPct val="100000"/>
                        </a:lnSpc>
                        <a:spcBef>
                          <a:spcPts val="0"/>
                        </a:spcBef>
                        <a:spcAft>
                          <a:spcPts val="0"/>
                        </a:spcAft>
                        <a:buClr>
                          <a:srgbClr val="000000"/>
                        </a:buClr>
                        <a:buSzPts val="1200"/>
                        <a:buFont typeface="Arial"/>
                        <a:buNone/>
                      </a:pPr>
                      <a:r>
                        <a:rPr b="1" lang="en-GB" sz="1200" u="none" cap="none" strike="noStrike">
                          <a:solidFill>
                            <a:srgbClr val="38761D"/>
                          </a:solidFill>
                          <a:latin typeface="Montserrat"/>
                          <a:ea typeface="Montserrat"/>
                          <a:cs typeface="Montserrat"/>
                          <a:sym typeface="Montserrat"/>
                        </a:rPr>
                        <a:t>In the next revision session I will …. </a:t>
                      </a:r>
                      <a:endParaRPr b="1" sz="1200" u="none" cap="none" strike="noStrike">
                        <a:solidFill>
                          <a:srgbClr val="38761D"/>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200"/>
                        <a:buFont typeface="Arial"/>
                        <a:buNone/>
                      </a:pPr>
                      <a:r>
                        <a:t/>
                      </a:r>
                      <a:endParaRPr b="1" sz="1200" u="none" cap="none" strike="noStrike">
                        <a:solidFill>
                          <a:srgbClr val="38761D"/>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200"/>
                        <a:buFont typeface="Arial"/>
                        <a:buNone/>
                      </a:pPr>
                      <a:r>
                        <a:t/>
                      </a:r>
                      <a:endParaRPr b="1" sz="1200" u="none" cap="none" strike="noStrike">
                        <a:solidFill>
                          <a:srgbClr val="38761D"/>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200"/>
                        <a:buFont typeface="Arial"/>
                        <a:buNone/>
                      </a:pPr>
                      <a:r>
                        <a:t/>
                      </a:r>
                      <a:endParaRPr b="1" sz="1200" u="none" cap="none" strike="noStrike">
                        <a:solidFill>
                          <a:srgbClr val="38761D"/>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200"/>
                        <a:buFont typeface="Arial"/>
                        <a:buNone/>
                      </a:pPr>
                      <a:r>
                        <a:t/>
                      </a:r>
                      <a:endParaRPr b="1" sz="1200" u="none" cap="none" strike="noStrike">
                        <a:solidFill>
                          <a:srgbClr val="38761D"/>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200"/>
                        <a:buFont typeface="Arial"/>
                        <a:buNone/>
                      </a:pPr>
                      <a:r>
                        <a:t/>
                      </a:r>
                      <a:endParaRPr b="1" sz="1200" u="none" cap="none" strike="noStrike">
                        <a:solidFill>
                          <a:srgbClr val="38761D"/>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200"/>
                        <a:buFont typeface="Arial"/>
                        <a:buNone/>
                      </a:pPr>
                      <a:r>
                        <a:t/>
                      </a:r>
                      <a:endParaRPr b="1" sz="1200" u="none" cap="none" strike="noStrike">
                        <a:solidFill>
                          <a:srgbClr val="38761D"/>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200"/>
                        <a:buFont typeface="Arial"/>
                        <a:buNone/>
                      </a:pPr>
                      <a:r>
                        <a:t/>
                      </a:r>
                      <a:endParaRPr b="1" sz="1200" u="none" cap="none" strike="noStrike">
                        <a:solidFill>
                          <a:srgbClr val="38761D"/>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200"/>
                        <a:buFont typeface="Arial"/>
                        <a:buNone/>
                      </a:pPr>
                      <a:r>
                        <a:t/>
                      </a:r>
                      <a:endParaRPr b="1" sz="1200" u="none" cap="none" strike="noStrike">
                        <a:solidFill>
                          <a:srgbClr val="38761D"/>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200"/>
                        <a:buFont typeface="Arial"/>
                        <a:buNone/>
                      </a:pPr>
                      <a:r>
                        <a:t/>
                      </a:r>
                      <a:endParaRPr b="1" sz="1200" u="none" cap="none" strike="noStrike">
                        <a:solidFill>
                          <a:srgbClr val="38761D"/>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200"/>
                        <a:buFont typeface="Arial"/>
                        <a:buNone/>
                      </a:pPr>
                      <a:r>
                        <a:t/>
                      </a:r>
                      <a:endParaRPr b="1" sz="1200" u="none" cap="none" strike="noStrike">
                        <a:solidFill>
                          <a:srgbClr val="38761D"/>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200"/>
                        <a:buFont typeface="Arial"/>
                        <a:buNone/>
                      </a:pPr>
                      <a:r>
                        <a:t/>
                      </a:r>
                      <a:endParaRPr b="1" sz="1200" u="none" cap="none" strike="noStrike">
                        <a:solidFill>
                          <a:srgbClr val="38761D"/>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200"/>
                        <a:buFont typeface="Arial"/>
                        <a:buNone/>
                      </a:pPr>
                      <a:r>
                        <a:t/>
                      </a:r>
                      <a:endParaRPr b="1" sz="1200" u="none" cap="none" strike="noStrike">
                        <a:solidFill>
                          <a:srgbClr val="38761D"/>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200"/>
                        <a:buFont typeface="Arial"/>
                        <a:buNone/>
                      </a:pPr>
                      <a:r>
                        <a:t/>
                      </a:r>
                      <a:endParaRPr b="1" sz="1200" u="none" cap="none" strike="noStrike">
                        <a:solidFill>
                          <a:srgbClr val="38761D"/>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200"/>
                        <a:buFont typeface="Arial"/>
                        <a:buNone/>
                      </a:pPr>
                      <a:r>
                        <a:t/>
                      </a:r>
                      <a:endParaRPr b="1" sz="1200" u="none" cap="none" strike="noStrike">
                        <a:solidFill>
                          <a:srgbClr val="38761D"/>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200"/>
                        <a:buFont typeface="Arial"/>
                        <a:buNone/>
                      </a:pPr>
                      <a:r>
                        <a:t/>
                      </a:r>
                      <a:endParaRPr b="1" sz="1200" u="none" cap="none" strike="noStrike">
                        <a:solidFill>
                          <a:srgbClr val="38761D"/>
                        </a:solidFill>
                        <a:latin typeface="Montserrat"/>
                        <a:ea typeface="Montserrat"/>
                        <a:cs typeface="Montserrat"/>
                        <a:sym typeface="Montserrat"/>
                      </a:endParaRPr>
                    </a:p>
                  </a:txBody>
                  <a:tcPr marT="91425" marB="91425" marR="91425" marL="91425"/>
                </a:tc>
                <a:tc hMerge="1"/>
                <a:tc hMerge="1"/>
              </a:tr>
            </a:tbl>
          </a:graphicData>
        </a:graphic>
      </p:graphicFrame>
      <p:sp>
        <p:nvSpPr>
          <p:cNvPr id="332" name="Google Shape;332;g6cd56f97bf_0_58"/>
          <p:cNvSpPr txBox="1"/>
          <p:nvPr/>
        </p:nvSpPr>
        <p:spPr>
          <a:xfrm>
            <a:off x="-16975" y="-7425"/>
            <a:ext cx="4589100" cy="3735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500"/>
              <a:buFont typeface="Arial"/>
              <a:buNone/>
            </a:pPr>
            <a:r>
              <a:rPr b="1" i="0" lang="en-GB" sz="1500" u="none" cap="none" strike="noStrike">
                <a:solidFill>
                  <a:srgbClr val="000000"/>
                </a:solidFill>
                <a:latin typeface="Montserrat"/>
                <a:ea typeface="Montserrat"/>
                <a:cs typeface="Montserrat"/>
                <a:sym typeface="Montserrat"/>
              </a:rPr>
              <a:t>What could I change for next time?</a:t>
            </a:r>
            <a:endParaRPr b="1" i="0" sz="1500" u="none" cap="none" strike="noStrike">
              <a:solidFill>
                <a:srgbClr val="000000"/>
              </a:solidFill>
              <a:latin typeface="Montserrat"/>
              <a:ea typeface="Montserrat"/>
              <a:cs typeface="Montserrat"/>
              <a:sym typeface="Montserrat"/>
            </a:endParaRPr>
          </a:p>
        </p:txBody>
      </p:sp>
      <p:graphicFrame>
        <p:nvGraphicFramePr>
          <p:cNvPr id="333" name="Google Shape;333;g6cd56f97bf_0_58"/>
          <p:cNvGraphicFramePr/>
          <p:nvPr/>
        </p:nvGraphicFramePr>
        <p:xfrm>
          <a:off x="4572000" y="382125"/>
          <a:ext cx="3000000" cy="3000000"/>
        </p:xfrm>
        <a:graphic>
          <a:graphicData uri="http://schemas.openxmlformats.org/drawingml/2006/table">
            <a:tbl>
              <a:tblPr>
                <a:noFill/>
                <a:tableStyleId>{5899DA8D-E4E2-4944-B2C7-510689BBE578}</a:tableStyleId>
              </a:tblPr>
              <a:tblGrid>
                <a:gridCol w="3620600"/>
                <a:gridCol w="520625"/>
                <a:gridCol w="447875"/>
              </a:tblGrid>
              <a:tr h="381000">
                <a:tc>
                  <a:txBody>
                    <a:bodyPr/>
                    <a:lstStyle/>
                    <a:p>
                      <a:pPr indent="0" lvl="0" marL="0" marR="0" rtl="0" algn="l">
                        <a:lnSpc>
                          <a:spcPct val="100000"/>
                        </a:lnSpc>
                        <a:spcBef>
                          <a:spcPts val="0"/>
                        </a:spcBef>
                        <a:spcAft>
                          <a:spcPts val="0"/>
                        </a:spcAft>
                        <a:buClr>
                          <a:srgbClr val="000000"/>
                        </a:buClr>
                        <a:buSzPts val="1200"/>
                        <a:buFont typeface="Arial"/>
                        <a:buNone/>
                      </a:pPr>
                      <a:r>
                        <a:t/>
                      </a:r>
                      <a:endParaRPr sz="1200" u="none" cap="none" strike="noStrike">
                        <a:latin typeface="Montserrat"/>
                        <a:ea typeface="Montserrat"/>
                        <a:cs typeface="Montserrat"/>
                        <a:sym typeface="Montserrat"/>
                      </a:endParaRPr>
                    </a:p>
                  </a:txBody>
                  <a:tcPr marT="91425" marB="91425" marR="91425" marL="91425"/>
                </a:tc>
                <a:tc>
                  <a:txBody>
                    <a:bodyPr/>
                    <a:lstStyle/>
                    <a:p>
                      <a:pPr indent="0" lvl="0" marL="0" marR="0" rtl="0" algn="ctr">
                        <a:lnSpc>
                          <a:spcPct val="100000"/>
                        </a:lnSpc>
                        <a:spcBef>
                          <a:spcPts val="0"/>
                        </a:spcBef>
                        <a:spcAft>
                          <a:spcPts val="0"/>
                        </a:spcAft>
                        <a:buClr>
                          <a:srgbClr val="000000"/>
                        </a:buClr>
                        <a:buSzPts val="1200"/>
                        <a:buFont typeface="Arial"/>
                        <a:buNone/>
                      </a:pPr>
                      <a:r>
                        <a:rPr b="1" lang="en-GB" sz="1200" u="none" cap="none" strike="noStrike">
                          <a:latin typeface="Montserrat"/>
                          <a:ea typeface="Montserrat"/>
                          <a:cs typeface="Montserrat"/>
                          <a:sym typeface="Montserrat"/>
                        </a:rPr>
                        <a:t>Yes</a:t>
                      </a:r>
                      <a:endParaRPr b="1" sz="1200" u="none" cap="none" strike="noStrike">
                        <a:latin typeface="Montserrat"/>
                        <a:ea typeface="Montserrat"/>
                        <a:cs typeface="Montserrat"/>
                        <a:sym typeface="Montserrat"/>
                      </a:endParaRPr>
                    </a:p>
                  </a:txBody>
                  <a:tcPr marT="91425" marB="91425" marR="91425" marL="91425"/>
                </a:tc>
                <a:tc>
                  <a:txBody>
                    <a:bodyPr/>
                    <a:lstStyle/>
                    <a:p>
                      <a:pPr indent="0" lvl="0" marL="0" marR="0" rtl="0" algn="ctr">
                        <a:lnSpc>
                          <a:spcPct val="100000"/>
                        </a:lnSpc>
                        <a:spcBef>
                          <a:spcPts val="0"/>
                        </a:spcBef>
                        <a:spcAft>
                          <a:spcPts val="0"/>
                        </a:spcAft>
                        <a:buClr>
                          <a:srgbClr val="000000"/>
                        </a:buClr>
                        <a:buSzPts val="1200"/>
                        <a:buFont typeface="Arial"/>
                        <a:buNone/>
                      </a:pPr>
                      <a:r>
                        <a:rPr b="1" lang="en-GB" sz="1200" u="none" cap="none" strike="noStrike">
                          <a:latin typeface="Montserrat"/>
                          <a:ea typeface="Montserrat"/>
                          <a:cs typeface="Montserrat"/>
                          <a:sym typeface="Montserrat"/>
                        </a:rPr>
                        <a:t>No</a:t>
                      </a:r>
                      <a:endParaRPr b="1" sz="1200" u="none" cap="none" strike="noStrike">
                        <a:latin typeface="Montserrat"/>
                        <a:ea typeface="Montserrat"/>
                        <a:cs typeface="Montserrat"/>
                        <a:sym typeface="Montserrat"/>
                      </a:endParaRPr>
                    </a:p>
                  </a:txBody>
                  <a:tcPr marT="91425" marB="91425" marR="91425" marL="91425"/>
                </a:tc>
              </a:tr>
              <a:tr h="381000">
                <a:tc>
                  <a:txBody>
                    <a:bodyPr/>
                    <a:lstStyle/>
                    <a:p>
                      <a:pPr indent="0" lvl="0" marL="0" marR="0" rtl="0" algn="l">
                        <a:lnSpc>
                          <a:spcPct val="100000"/>
                        </a:lnSpc>
                        <a:spcBef>
                          <a:spcPts val="0"/>
                        </a:spcBef>
                        <a:spcAft>
                          <a:spcPts val="0"/>
                        </a:spcAft>
                        <a:buClr>
                          <a:srgbClr val="000000"/>
                        </a:buClr>
                        <a:buSzPts val="1200"/>
                        <a:buFont typeface="Arial"/>
                        <a:buNone/>
                      </a:pPr>
                      <a:r>
                        <a:rPr lang="en-GB" sz="1200" u="none" cap="none" strike="noStrike">
                          <a:latin typeface="Montserrat"/>
                          <a:ea typeface="Montserrat"/>
                          <a:cs typeface="Montserrat"/>
                          <a:sym typeface="Montserrat"/>
                        </a:rPr>
                        <a:t>Did you complete this work to the best of your ability? </a:t>
                      </a:r>
                      <a:endParaRPr sz="1200" u="none" cap="none" strike="noStrike">
                        <a:latin typeface="Montserrat"/>
                        <a:ea typeface="Montserrat"/>
                        <a:cs typeface="Montserrat"/>
                        <a:sym typeface="Montserrat"/>
                      </a:endParaRPr>
                    </a:p>
                  </a:txBody>
                  <a:tcPr marT="91425" marB="91425" marR="91425" marL="91425"/>
                </a:tc>
                <a:tc>
                  <a:txBody>
                    <a:bodyPr/>
                    <a:lstStyle/>
                    <a:p>
                      <a:pPr indent="0" lvl="0" marL="0" marR="0" rtl="0" algn="l">
                        <a:lnSpc>
                          <a:spcPct val="100000"/>
                        </a:lnSpc>
                        <a:spcBef>
                          <a:spcPts val="0"/>
                        </a:spcBef>
                        <a:spcAft>
                          <a:spcPts val="0"/>
                        </a:spcAft>
                        <a:buClr>
                          <a:srgbClr val="000000"/>
                        </a:buClr>
                        <a:buSzPts val="1200"/>
                        <a:buFont typeface="Arial"/>
                        <a:buNone/>
                      </a:pPr>
                      <a:r>
                        <a:t/>
                      </a:r>
                      <a:endParaRPr sz="1200" u="none" cap="none" strike="noStrike">
                        <a:latin typeface="Montserrat"/>
                        <a:ea typeface="Montserrat"/>
                        <a:cs typeface="Montserrat"/>
                        <a:sym typeface="Montserrat"/>
                      </a:endParaRPr>
                    </a:p>
                  </a:txBody>
                  <a:tcPr marT="91425" marB="91425" marR="91425" marL="91425"/>
                </a:tc>
                <a:tc>
                  <a:txBody>
                    <a:bodyPr/>
                    <a:lstStyle/>
                    <a:p>
                      <a:pPr indent="0" lvl="0" marL="0" marR="0" rtl="0" algn="l">
                        <a:lnSpc>
                          <a:spcPct val="100000"/>
                        </a:lnSpc>
                        <a:spcBef>
                          <a:spcPts val="0"/>
                        </a:spcBef>
                        <a:spcAft>
                          <a:spcPts val="0"/>
                        </a:spcAft>
                        <a:buClr>
                          <a:srgbClr val="000000"/>
                        </a:buClr>
                        <a:buSzPts val="1200"/>
                        <a:buFont typeface="Arial"/>
                        <a:buNone/>
                      </a:pPr>
                      <a:r>
                        <a:t/>
                      </a:r>
                      <a:endParaRPr sz="1200" u="none" cap="none" strike="noStrike">
                        <a:latin typeface="Montserrat"/>
                        <a:ea typeface="Montserrat"/>
                        <a:cs typeface="Montserrat"/>
                        <a:sym typeface="Montserrat"/>
                      </a:endParaRPr>
                    </a:p>
                  </a:txBody>
                  <a:tcPr marT="91425" marB="91425" marR="91425" marL="91425"/>
                </a:tc>
              </a:tr>
              <a:tr h="381000">
                <a:tc>
                  <a:txBody>
                    <a:bodyPr/>
                    <a:lstStyle/>
                    <a:p>
                      <a:pPr indent="0" lvl="0" marL="0" marR="0" rtl="0" algn="l">
                        <a:lnSpc>
                          <a:spcPct val="100000"/>
                        </a:lnSpc>
                        <a:spcBef>
                          <a:spcPts val="0"/>
                        </a:spcBef>
                        <a:spcAft>
                          <a:spcPts val="0"/>
                        </a:spcAft>
                        <a:buClr>
                          <a:srgbClr val="000000"/>
                        </a:buClr>
                        <a:buSzPts val="1200"/>
                        <a:buFont typeface="Arial"/>
                        <a:buNone/>
                      </a:pPr>
                      <a:r>
                        <a:rPr lang="en-GB" sz="1200" u="none" cap="none" strike="noStrike">
                          <a:latin typeface="Montserrat"/>
                          <a:ea typeface="Montserrat"/>
                          <a:cs typeface="Montserrat"/>
                          <a:sym typeface="Montserrat"/>
                        </a:rPr>
                        <a:t>Did you make an effort to think about the facts you were writing down, and try to remember them?</a:t>
                      </a:r>
                      <a:endParaRPr sz="1200" u="none" cap="none" strike="noStrike">
                        <a:latin typeface="Montserrat"/>
                        <a:ea typeface="Montserrat"/>
                        <a:cs typeface="Montserrat"/>
                        <a:sym typeface="Montserrat"/>
                      </a:endParaRPr>
                    </a:p>
                  </a:txBody>
                  <a:tcPr marT="91425" marB="91425" marR="91425" marL="91425"/>
                </a:tc>
                <a:tc>
                  <a:txBody>
                    <a:bodyPr/>
                    <a:lstStyle/>
                    <a:p>
                      <a:pPr indent="0" lvl="0" marL="0" marR="0" rtl="0" algn="l">
                        <a:lnSpc>
                          <a:spcPct val="100000"/>
                        </a:lnSpc>
                        <a:spcBef>
                          <a:spcPts val="0"/>
                        </a:spcBef>
                        <a:spcAft>
                          <a:spcPts val="0"/>
                        </a:spcAft>
                        <a:buClr>
                          <a:srgbClr val="000000"/>
                        </a:buClr>
                        <a:buSzPts val="1200"/>
                        <a:buFont typeface="Arial"/>
                        <a:buNone/>
                      </a:pPr>
                      <a:r>
                        <a:t/>
                      </a:r>
                      <a:endParaRPr sz="1200" u="none" cap="none" strike="noStrike">
                        <a:latin typeface="Montserrat"/>
                        <a:ea typeface="Montserrat"/>
                        <a:cs typeface="Montserrat"/>
                        <a:sym typeface="Montserrat"/>
                      </a:endParaRPr>
                    </a:p>
                  </a:txBody>
                  <a:tcPr marT="91425" marB="91425" marR="91425" marL="91425"/>
                </a:tc>
                <a:tc>
                  <a:txBody>
                    <a:bodyPr/>
                    <a:lstStyle/>
                    <a:p>
                      <a:pPr indent="0" lvl="0" marL="0" marR="0" rtl="0" algn="l">
                        <a:lnSpc>
                          <a:spcPct val="100000"/>
                        </a:lnSpc>
                        <a:spcBef>
                          <a:spcPts val="0"/>
                        </a:spcBef>
                        <a:spcAft>
                          <a:spcPts val="0"/>
                        </a:spcAft>
                        <a:buClr>
                          <a:srgbClr val="000000"/>
                        </a:buClr>
                        <a:buSzPts val="1200"/>
                        <a:buFont typeface="Arial"/>
                        <a:buNone/>
                      </a:pPr>
                      <a:r>
                        <a:t/>
                      </a:r>
                      <a:endParaRPr sz="1200" u="none" cap="none" strike="noStrike">
                        <a:latin typeface="Montserrat"/>
                        <a:ea typeface="Montserrat"/>
                        <a:cs typeface="Montserrat"/>
                        <a:sym typeface="Montserrat"/>
                      </a:endParaRPr>
                    </a:p>
                  </a:txBody>
                  <a:tcPr marT="91425" marB="91425" marR="91425" marL="91425"/>
                </a:tc>
              </a:tr>
              <a:tr h="381000">
                <a:tc>
                  <a:txBody>
                    <a:bodyPr/>
                    <a:lstStyle/>
                    <a:p>
                      <a:pPr indent="0" lvl="0" marL="0" marR="0" rtl="0" algn="l">
                        <a:lnSpc>
                          <a:spcPct val="100000"/>
                        </a:lnSpc>
                        <a:spcBef>
                          <a:spcPts val="0"/>
                        </a:spcBef>
                        <a:spcAft>
                          <a:spcPts val="0"/>
                        </a:spcAft>
                        <a:buClr>
                          <a:srgbClr val="000000"/>
                        </a:buClr>
                        <a:buSzPts val="1200"/>
                        <a:buFont typeface="Arial"/>
                        <a:buNone/>
                      </a:pPr>
                      <a:r>
                        <a:rPr lang="en-GB" sz="1200" u="none" cap="none" strike="noStrike">
                          <a:solidFill>
                            <a:schemeClr val="dk1"/>
                          </a:solidFill>
                          <a:latin typeface="Montserrat"/>
                          <a:ea typeface="Montserrat"/>
                          <a:cs typeface="Montserrat"/>
                          <a:sym typeface="Montserrat"/>
                        </a:rPr>
                        <a:t>Would you feel confident answering a question on this in an assessment? </a:t>
                      </a:r>
                      <a:endParaRPr sz="1200" u="none" cap="none" strike="noStrike">
                        <a:latin typeface="Montserrat"/>
                        <a:ea typeface="Montserrat"/>
                        <a:cs typeface="Montserrat"/>
                        <a:sym typeface="Montserrat"/>
                      </a:endParaRPr>
                    </a:p>
                  </a:txBody>
                  <a:tcPr marT="91425" marB="91425" marR="91425" marL="91425"/>
                </a:tc>
                <a:tc>
                  <a:txBody>
                    <a:bodyPr/>
                    <a:lstStyle/>
                    <a:p>
                      <a:pPr indent="0" lvl="0" marL="0" marR="0" rtl="0" algn="l">
                        <a:lnSpc>
                          <a:spcPct val="100000"/>
                        </a:lnSpc>
                        <a:spcBef>
                          <a:spcPts val="0"/>
                        </a:spcBef>
                        <a:spcAft>
                          <a:spcPts val="0"/>
                        </a:spcAft>
                        <a:buClr>
                          <a:srgbClr val="000000"/>
                        </a:buClr>
                        <a:buSzPts val="1200"/>
                        <a:buFont typeface="Arial"/>
                        <a:buNone/>
                      </a:pPr>
                      <a:r>
                        <a:t/>
                      </a:r>
                      <a:endParaRPr sz="1200" u="none" cap="none" strike="noStrike">
                        <a:latin typeface="Montserrat"/>
                        <a:ea typeface="Montserrat"/>
                        <a:cs typeface="Montserrat"/>
                        <a:sym typeface="Montserrat"/>
                      </a:endParaRPr>
                    </a:p>
                  </a:txBody>
                  <a:tcPr marT="91425" marB="91425" marR="91425" marL="91425"/>
                </a:tc>
                <a:tc>
                  <a:txBody>
                    <a:bodyPr/>
                    <a:lstStyle/>
                    <a:p>
                      <a:pPr indent="0" lvl="0" marL="0" marR="0" rtl="0" algn="l">
                        <a:lnSpc>
                          <a:spcPct val="100000"/>
                        </a:lnSpc>
                        <a:spcBef>
                          <a:spcPts val="0"/>
                        </a:spcBef>
                        <a:spcAft>
                          <a:spcPts val="0"/>
                        </a:spcAft>
                        <a:buClr>
                          <a:srgbClr val="000000"/>
                        </a:buClr>
                        <a:buSzPts val="1200"/>
                        <a:buFont typeface="Arial"/>
                        <a:buNone/>
                      </a:pPr>
                      <a:r>
                        <a:t/>
                      </a:r>
                      <a:endParaRPr sz="1200" u="none" cap="none" strike="noStrike">
                        <a:latin typeface="Montserrat"/>
                        <a:ea typeface="Montserrat"/>
                        <a:cs typeface="Montserrat"/>
                        <a:sym typeface="Montserrat"/>
                      </a:endParaRPr>
                    </a:p>
                  </a:txBody>
                  <a:tcPr marT="91425" marB="91425" marR="91425" marL="91425"/>
                </a:tc>
              </a:tr>
              <a:tr h="381000">
                <a:tc>
                  <a:txBody>
                    <a:bodyPr/>
                    <a:lstStyle/>
                    <a:p>
                      <a:pPr indent="0" lvl="0" marL="0" marR="0" rtl="0" algn="l">
                        <a:lnSpc>
                          <a:spcPct val="100000"/>
                        </a:lnSpc>
                        <a:spcBef>
                          <a:spcPts val="0"/>
                        </a:spcBef>
                        <a:spcAft>
                          <a:spcPts val="0"/>
                        </a:spcAft>
                        <a:buClr>
                          <a:srgbClr val="000000"/>
                        </a:buClr>
                        <a:buSzPts val="1200"/>
                        <a:buFont typeface="Arial"/>
                        <a:buNone/>
                      </a:pPr>
                      <a:r>
                        <a:rPr lang="en-GB" sz="1200" u="none" cap="none" strike="noStrike">
                          <a:latin typeface="Montserrat"/>
                          <a:ea typeface="Montserrat"/>
                          <a:cs typeface="Montserrat"/>
                          <a:sym typeface="Montserrat"/>
                        </a:rPr>
                        <a:t>Do you think you would have made more progress if the activities were different? </a:t>
                      </a:r>
                      <a:endParaRPr sz="1200" u="none" cap="none" strike="noStrike">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200"/>
                        <a:buFont typeface="Arial"/>
                        <a:buNone/>
                      </a:pPr>
                      <a:r>
                        <a:rPr lang="en-GB" sz="1200" u="none" cap="none" strike="noStrike">
                          <a:latin typeface="Montserrat"/>
                          <a:ea typeface="Montserrat"/>
                          <a:cs typeface="Montserrat"/>
                          <a:sym typeface="Montserrat"/>
                        </a:rPr>
                        <a:t>If yes, please give details of the activity and what you might replace it with. </a:t>
                      </a:r>
                      <a:endParaRPr sz="1200" u="none" cap="none" strike="noStrike">
                        <a:latin typeface="Montserrat"/>
                        <a:ea typeface="Montserrat"/>
                        <a:cs typeface="Montserrat"/>
                        <a:sym typeface="Montserrat"/>
                      </a:endParaRPr>
                    </a:p>
                  </a:txBody>
                  <a:tcPr marT="91425" marB="91425" marR="91425" marL="91425"/>
                </a:tc>
                <a:tc>
                  <a:txBody>
                    <a:bodyPr/>
                    <a:lstStyle/>
                    <a:p>
                      <a:pPr indent="0" lvl="0" marL="0" marR="0" rtl="0" algn="l">
                        <a:lnSpc>
                          <a:spcPct val="100000"/>
                        </a:lnSpc>
                        <a:spcBef>
                          <a:spcPts val="0"/>
                        </a:spcBef>
                        <a:spcAft>
                          <a:spcPts val="0"/>
                        </a:spcAft>
                        <a:buClr>
                          <a:srgbClr val="000000"/>
                        </a:buClr>
                        <a:buSzPts val="1200"/>
                        <a:buFont typeface="Arial"/>
                        <a:buNone/>
                      </a:pPr>
                      <a:r>
                        <a:t/>
                      </a:r>
                      <a:endParaRPr sz="1200" u="none" cap="none" strike="noStrike">
                        <a:latin typeface="Montserrat"/>
                        <a:ea typeface="Montserrat"/>
                        <a:cs typeface="Montserrat"/>
                        <a:sym typeface="Montserrat"/>
                      </a:endParaRPr>
                    </a:p>
                  </a:txBody>
                  <a:tcPr marT="91425" marB="91425" marR="91425" marL="91425"/>
                </a:tc>
                <a:tc>
                  <a:txBody>
                    <a:bodyPr/>
                    <a:lstStyle/>
                    <a:p>
                      <a:pPr indent="0" lvl="0" marL="0" marR="0" rtl="0" algn="l">
                        <a:lnSpc>
                          <a:spcPct val="100000"/>
                        </a:lnSpc>
                        <a:spcBef>
                          <a:spcPts val="0"/>
                        </a:spcBef>
                        <a:spcAft>
                          <a:spcPts val="0"/>
                        </a:spcAft>
                        <a:buClr>
                          <a:srgbClr val="000000"/>
                        </a:buClr>
                        <a:buSzPts val="1200"/>
                        <a:buFont typeface="Arial"/>
                        <a:buNone/>
                      </a:pPr>
                      <a:r>
                        <a:t/>
                      </a:r>
                      <a:endParaRPr sz="1200" u="none" cap="none" strike="noStrike">
                        <a:latin typeface="Montserrat"/>
                        <a:ea typeface="Montserrat"/>
                        <a:cs typeface="Montserrat"/>
                        <a:sym typeface="Montserrat"/>
                      </a:endParaRPr>
                    </a:p>
                  </a:txBody>
                  <a:tcPr marT="91425" marB="91425" marR="91425" marL="91425"/>
                </a:tc>
              </a:tr>
              <a:tr h="381000">
                <a:tc gridSpan="3">
                  <a:txBody>
                    <a:bodyPr/>
                    <a:lstStyle/>
                    <a:p>
                      <a:pPr indent="0" lvl="0" marL="0" marR="0" rtl="0" algn="l">
                        <a:lnSpc>
                          <a:spcPct val="100000"/>
                        </a:lnSpc>
                        <a:spcBef>
                          <a:spcPts val="0"/>
                        </a:spcBef>
                        <a:spcAft>
                          <a:spcPts val="0"/>
                        </a:spcAft>
                        <a:buClr>
                          <a:srgbClr val="000000"/>
                        </a:buClr>
                        <a:buSzPts val="1400"/>
                        <a:buFont typeface="Arial"/>
                        <a:buNone/>
                      </a:pPr>
                      <a:r>
                        <a:rPr b="1" lang="en-GB" sz="1400" u="none" cap="none" strike="noStrike">
                          <a:latin typeface="Montserrat"/>
                          <a:ea typeface="Montserrat"/>
                          <a:cs typeface="Montserrat"/>
                          <a:sym typeface="Montserrat"/>
                        </a:rPr>
                        <a:t>My revision was  ꗃ successful  </a:t>
                      </a:r>
                      <a:r>
                        <a:rPr b="1" lang="en-GB" sz="1400" u="none" cap="none" strike="noStrike">
                          <a:solidFill>
                            <a:schemeClr val="dk1"/>
                          </a:solidFill>
                          <a:latin typeface="Montserrat"/>
                          <a:ea typeface="Montserrat"/>
                          <a:cs typeface="Montserrat"/>
                          <a:sym typeface="Montserrat"/>
                        </a:rPr>
                        <a:t>ꗃ</a:t>
                      </a:r>
                      <a:r>
                        <a:rPr b="1" lang="en-GB" sz="1400" u="none" cap="none" strike="noStrike">
                          <a:latin typeface="Montserrat"/>
                          <a:ea typeface="Montserrat"/>
                          <a:cs typeface="Montserrat"/>
                          <a:sym typeface="Montserrat"/>
                        </a:rPr>
                        <a:t> not successful</a:t>
                      </a:r>
                      <a:endParaRPr b="1" sz="1400" u="none" cap="none" strike="noStrike">
                        <a:latin typeface="Montserrat"/>
                        <a:ea typeface="Montserrat"/>
                        <a:cs typeface="Montserrat"/>
                        <a:sym typeface="Montserrat"/>
                      </a:endParaRPr>
                    </a:p>
                  </a:txBody>
                  <a:tcPr marT="91425" marB="91425" marR="91425" marL="91425"/>
                </a:tc>
                <a:tc hMerge="1"/>
                <a:tc hMerge="1"/>
              </a:tr>
              <a:tr h="381000">
                <a:tc gridSpan="3">
                  <a:txBody>
                    <a:bodyPr/>
                    <a:lstStyle/>
                    <a:p>
                      <a:pPr indent="0" lvl="0" marL="0" marR="0" rtl="0" algn="l">
                        <a:lnSpc>
                          <a:spcPct val="100000"/>
                        </a:lnSpc>
                        <a:spcBef>
                          <a:spcPts val="0"/>
                        </a:spcBef>
                        <a:spcAft>
                          <a:spcPts val="0"/>
                        </a:spcAft>
                        <a:buClr>
                          <a:srgbClr val="000000"/>
                        </a:buClr>
                        <a:buSzPts val="1200"/>
                        <a:buFont typeface="Arial"/>
                        <a:buNone/>
                      </a:pPr>
                      <a:r>
                        <a:rPr b="1" lang="en-GB" sz="1200" u="none" cap="none" strike="noStrike">
                          <a:solidFill>
                            <a:srgbClr val="38761D"/>
                          </a:solidFill>
                          <a:latin typeface="Montserrat"/>
                          <a:ea typeface="Montserrat"/>
                          <a:cs typeface="Montserrat"/>
                          <a:sym typeface="Montserrat"/>
                        </a:rPr>
                        <a:t>In the next revision session I will …. </a:t>
                      </a:r>
                      <a:endParaRPr b="1" sz="1200" u="none" cap="none" strike="noStrike">
                        <a:solidFill>
                          <a:srgbClr val="38761D"/>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200"/>
                        <a:buFont typeface="Arial"/>
                        <a:buNone/>
                      </a:pPr>
                      <a:r>
                        <a:t/>
                      </a:r>
                      <a:endParaRPr b="1" sz="1200" u="none" cap="none" strike="noStrike">
                        <a:solidFill>
                          <a:srgbClr val="38761D"/>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200"/>
                        <a:buFont typeface="Arial"/>
                        <a:buNone/>
                      </a:pPr>
                      <a:r>
                        <a:t/>
                      </a:r>
                      <a:endParaRPr b="1" sz="1200" u="none" cap="none" strike="noStrike">
                        <a:solidFill>
                          <a:srgbClr val="38761D"/>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200"/>
                        <a:buFont typeface="Arial"/>
                        <a:buNone/>
                      </a:pPr>
                      <a:r>
                        <a:t/>
                      </a:r>
                      <a:endParaRPr b="1" sz="1200" u="none" cap="none" strike="noStrike">
                        <a:solidFill>
                          <a:srgbClr val="38761D"/>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200"/>
                        <a:buFont typeface="Arial"/>
                        <a:buNone/>
                      </a:pPr>
                      <a:r>
                        <a:t/>
                      </a:r>
                      <a:endParaRPr b="1" sz="1200" u="none" cap="none" strike="noStrike">
                        <a:solidFill>
                          <a:srgbClr val="38761D"/>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200"/>
                        <a:buFont typeface="Arial"/>
                        <a:buNone/>
                      </a:pPr>
                      <a:r>
                        <a:t/>
                      </a:r>
                      <a:endParaRPr b="1" sz="1200" u="none" cap="none" strike="noStrike">
                        <a:solidFill>
                          <a:srgbClr val="38761D"/>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200"/>
                        <a:buFont typeface="Arial"/>
                        <a:buNone/>
                      </a:pPr>
                      <a:r>
                        <a:t/>
                      </a:r>
                      <a:endParaRPr b="1" sz="1200" u="none" cap="none" strike="noStrike">
                        <a:solidFill>
                          <a:srgbClr val="38761D"/>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200"/>
                        <a:buFont typeface="Arial"/>
                        <a:buNone/>
                      </a:pPr>
                      <a:r>
                        <a:t/>
                      </a:r>
                      <a:endParaRPr b="1" sz="1200" u="none" cap="none" strike="noStrike">
                        <a:solidFill>
                          <a:srgbClr val="38761D"/>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200"/>
                        <a:buFont typeface="Arial"/>
                        <a:buNone/>
                      </a:pPr>
                      <a:r>
                        <a:t/>
                      </a:r>
                      <a:endParaRPr b="1" sz="1200" u="none" cap="none" strike="noStrike">
                        <a:solidFill>
                          <a:srgbClr val="38761D"/>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200"/>
                        <a:buFont typeface="Arial"/>
                        <a:buNone/>
                      </a:pPr>
                      <a:r>
                        <a:t/>
                      </a:r>
                      <a:endParaRPr b="1" sz="1200" u="none" cap="none" strike="noStrike">
                        <a:solidFill>
                          <a:srgbClr val="38761D"/>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200"/>
                        <a:buFont typeface="Arial"/>
                        <a:buNone/>
                      </a:pPr>
                      <a:r>
                        <a:t/>
                      </a:r>
                      <a:endParaRPr b="1" sz="1200" u="none" cap="none" strike="noStrike">
                        <a:solidFill>
                          <a:srgbClr val="38761D"/>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200"/>
                        <a:buFont typeface="Arial"/>
                        <a:buNone/>
                      </a:pPr>
                      <a:r>
                        <a:t/>
                      </a:r>
                      <a:endParaRPr b="1" sz="1200" u="none" cap="none" strike="noStrike">
                        <a:solidFill>
                          <a:srgbClr val="38761D"/>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200"/>
                        <a:buFont typeface="Arial"/>
                        <a:buNone/>
                      </a:pPr>
                      <a:r>
                        <a:t/>
                      </a:r>
                      <a:endParaRPr b="1" sz="1200" u="none" cap="none" strike="noStrike">
                        <a:solidFill>
                          <a:srgbClr val="38761D"/>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200"/>
                        <a:buFont typeface="Arial"/>
                        <a:buNone/>
                      </a:pPr>
                      <a:r>
                        <a:t/>
                      </a:r>
                      <a:endParaRPr b="1" sz="1200" u="none" cap="none" strike="noStrike">
                        <a:solidFill>
                          <a:srgbClr val="38761D"/>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200"/>
                        <a:buFont typeface="Arial"/>
                        <a:buNone/>
                      </a:pPr>
                      <a:r>
                        <a:t/>
                      </a:r>
                      <a:endParaRPr b="1" sz="1200" u="none" cap="none" strike="noStrike">
                        <a:solidFill>
                          <a:srgbClr val="38761D"/>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200"/>
                        <a:buFont typeface="Arial"/>
                        <a:buNone/>
                      </a:pPr>
                      <a:r>
                        <a:t/>
                      </a:r>
                      <a:endParaRPr b="1" sz="1200" u="none" cap="none" strike="noStrike">
                        <a:solidFill>
                          <a:srgbClr val="38761D"/>
                        </a:solidFill>
                        <a:latin typeface="Montserrat"/>
                        <a:ea typeface="Montserrat"/>
                        <a:cs typeface="Montserrat"/>
                        <a:sym typeface="Montserrat"/>
                      </a:endParaRPr>
                    </a:p>
                  </a:txBody>
                  <a:tcPr marT="91425" marB="91425" marR="91425" marL="91425"/>
                </a:tc>
                <a:tc hMerge="1"/>
                <a:tc hMerge="1"/>
              </a:tr>
            </a:tbl>
          </a:graphicData>
        </a:graphic>
      </p:graphicFrame>
      <p:sp>
        <p:nvSpPr>
          <p:cNvPr id="334" name="Google Shape;334;g6cd56f97bf_0_58"/>
          <p:cNvSpPr txBox="1"/>
          <p:nvPr/>
        </p:nvSpPr>
        <p:spPr>
          <a:xfrm>
            <a:off x="4572000" y="-7425"/>
            <a:ext cx="4589100" cy="3735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500"/>
              <a:buFont typeface="Arial"/>
              <a:buNone/>
            </a:pPr>
            <a:r>
              <a:rPr b="1" i="0" lang="en-GB" sz="1500" u="none" cap="none" strike="noStrike">
                <a:solidFill>
                  <a:srgbClr val="000000"/>
                </a:solidFill>
                <a:latin typeface="Montserrat"/>
                <a:ea typeface="Montserrat"/>
                <a:cs typeface="Montserrat"/>
                <a:sym typeface="Montserrat"/>
              </a:rPr>
              <a:t>What could I change for next time?</a:t>
            </a:r>
            <a:endParaRPr b="1" i="0" sz="1500" u="none" cap="none" strike="noStrike">
              <a:solidFill>
                <a:srgbClr val="000000"/>
              </a:solidFill>
              <a:latin typeface="Montserrat"/>
              <a:ea typeface="Montserrat"/>
              <a:cs typeface="Montserrat"/>
              <a:sym typeface="Montserrat"/>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39" name="Shape 339"/>
        <p:cNvGrpSpPr/>
        <p:nvPr/>
      </p:nvGrpSpPr>
      <p:grpSpPr>
        <a:xfrm>
          <a:off x="0" y="0"/>
          <a:ext cx="0" cy="0"/>
          <a:chOff x="0" y="0"/>
          <a:chExt cx="0" cy="0"/>
        </a:xfrm>
      </p:grpSpPr>
      <p:sp>
        <p:nvSpPr>
          <p:cNvPr id="340" name="Google Shape;340;g76443f59b9_0_25"/>
          <p:cNvSpPr txBox="1"/>
          <p:nvPr>
            <p:ph type="title"/>
          </p:nvPr>
        </p:nvSpPr>
        <p:spPr>
          <a:xfrm>
            <a:off x="457200" y="274638"/>
            <a:ext cx="8229600" cy="11430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lang="en-GB"/>
              <a:t>Booklet option</a:t>
            </a:r>
            <a:endParaRPr/>
          </a:p>
        </p:txBody>
      </p:sp>
      <p:sp>
        <p:nvSpPr>
          <p:cNvPr id="341" name="Google Shape;341;g76443f59b9_0_25"/>
          <p:cNvSpPr txBox="1"/>
          <p:nvPr>
            <p:ph idx="1" type="body"/>
          </p:nvPr>
        </p:nvSpPr>
        <p:spPr>
          <a:xfrm>
            <a:off x="457200" y="1600200"/>
            <a:ext cx="8229600" cy="4526100"/>
          </a:xfrm>
          <a:prstGeom prst="rect">
            <a:avLst/>
          </a:prstGeom>
        </p:spPr>
        <p:txBody>
          <a:bodyPr anchorCtr="0" anchor="t" bIns="45700" lIns="91425" spcFirstLastPara="1" rIns="91425" wrap="square" tIns="45700">
            <a:noAutofit/>
          </a:bodyPr>
          <a:lstStyle/>
          <a:p>
            <a:pPr indent="0" lvl="0" marL="0" rtl="0" algn="l">
              <a:spcBef>
                <a:spcPts val="640"/>
              </a:spcBef>
              <a:spcAft>
                <a:spcPts val="0"/>
              </a:spcAft>
              <a:buNone/>
            </a:pPr>
            <a:r>
              <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46" name="Shape 346"/>
        <p:cNvGrpSpPr/>
        <p:nvPr/>
      </p:nvGrpSpPr>
      <p:grpSpPr>
        <a:xfrm>
          <a:off x="0" y="0"/>
          <a:ext cx="0" cy="0"/>
          <a:chOff x="0" y="0"/>
          <a:chExt cx="0" cy="0"/>
        </a:xfrm>
      </p:grpSpPr>
      <p:graphicFrame>
        <p:nvGraphicFramePr>
          <p:cNvPr id="347" name="Google Shape;347;g76443f59b9_0_31"/>
          <p:cNvGraphicFramePr/>
          <p:nvPr/>
        </p:nvGraphicFramePr>
        <p:xfrm>
          <a:off x="4753250" y="2085325"/>
          <a:ext cx="3000000" cy="3000000"/>
        </p:xfrm>
        <a:graphic>
          <a:graphicData uri="http://schemas.openxmlformats.org/drawingml/2006/table">
            <a:tbl>
              <a:tblPr>
                <a:noFill/>
                <a:tableStyleId>{5899DA8D-E4E2-4944-B2C7-510689BBE578}</a:tableStyleId>
              </a:tblPr>
              <a:tblGrid>
                <a:gridCol w="1134300"/>
                <a:gridCol w="1211775"/>
                <a:gridCol w="898000"/>
                <a:gridCol w="1146575"/>
              </a:tblGrid>
              <a:tr h="381000">
                <a:tc>
                  <a:txBody>
                    <a:bodyPr/>
                    <a:lstStyle/>
                    <a:p>
                      <a:pPr indent="0" lvl="0" marL="0" marR="0" rtl="0" algn="l">
                        <a:lnSpc>
                          <a:spcPct val="100000"/>
                        </a:lnSpc>
                        <a:spcBef>
                          <a:spcPts val="0"/>
                        </a:spcBef>
                        <a:spcAft>
                          <a:spcPts val="0"/>
                        </a:spcAft>
                        <a:buClr>
                          <a:srgbClr val="000000"/>
                        </a:buClr>
                        <a:buSzPts val="1200"/>
                        <a:buFont typeface="Arial"/>
                        <a:buNone/>
                      </a:pPr>
                      <a:r>
                        <a:rPr lang="en-GB" sz="1200" u="sng" cap="none" strike="noStrike">
                          <a:latin typeface="Montserrat"/>
                          <a:ea typeface="Montserrat"/>
                          <a:cs typeface="Montserrat"/>
                          <a:sym typeface="Montserrat"/>
                        </a:rPr>
                        <a:t>Level 1: </a:t>
                      </a:r>
                      <a:r>
                        <a:rPr lang="en-GB" sz="1200" u="none" cap="none" strike="noStrike">
                          <a:latin typeface="Montserrat"/>
                          <a:ea typeface="Montserrat"/>
                          <a:cs typeface="Montserrat"/>
                          <a:sym typeface="Montserrat"/>
                        </a:rPr>
                        <a:t>Don’t know where to start with revision</a:t>
                      </a:r>
                      <a:endParaRPr sz="1200" u="none" cap="none" strike="noStrike">
                        <a:latin typeface="Montserrat"/>
                        <a:ea typeface="Montserrat"/>
                        <a:cs typeface="Montserrat"/>
                        <a:sym typeface="Montserrat"/>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200"/>
                        <a:buFont typeface="Arial"/>
                        <a:buNone/>
                      </a:pPr>
                      <a:r>
                        <a:rPr lang="en-GB" sz="1200" u="sng" cap="none" strike="noStrike">
                          <a:latin typeface="Montserrat"/>
                          <a:ea typeface="Montserrat"/>
                          <a:cs typeface="Montserrat"/>
                          <a:sym typeface="Montserrat"/>
                        </a:rPr>
                        <a:t>Level 2: </a:t>
                      </a:r>
                      <a:r>
                        <a:rPr lang="en-GB" sz="1200" u="none" cap="none" strike="noStrike">
                          <a:latin typeface="Montserrat"/>
                          <a:ea typeface="Montserrat"/>
                          <a:cs typeface="Montserrat"/>
                          <a:sym typeface="Montserrat"/>
                        </a:rPr>
                        <a:t>Know what revision you like to do, but not sure why</a:t>
                      </a:r>
                      <a:endParaRPr sz="1200" u="none" cap="none" strike="noStrike">
                        <a:latin typeface="Montserrat"/>
                        <a:ea typeface="Montserrat"/>
                        <a:cs typeface="Montserrat"/>
                        <a:sym typeface="Montserrat"/>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200"/>
                        <a:buFont typeface="Arial"/>
                        <a:buNone/>
                      </a:pPr>
                      <a:r>
                        <a:rPr b="1" lang="en-GB" sz="1200" u="sng" cap="none" strike="noStrike">
                          <a:latin typeface="Montserrat"/>
                          <a:ea typeface="Montserrat"/>
                          <a:cs typeface="Montserrat"/>
                          <a:sym typeface="Montserrat"/>
                        </a:rPr>
                        <a:t>Level 3: </a:t>
                      </a:r>
                      <a:r>
                        <a:rPr lang="en-GB" sz="1200" u="none" cap="none" strike="noStrike">
                          <a:latin typeface="Montserrat"/>
                          <a:ea typeface="Montserrat"/>
                          <a:cs typeface="Montserrat"/>
                          <a:sym typeface="Montserrat"/>
                        </a:rPr>
                        <a:t>Can pick revision activities yourself</a:t>
                      </a:r>
                      <a:endParaRPr sz="1200" u="none" cap="none" strike="noStrike">
                        <a:latin typeface="Montserrat"/>
                        <a:ea typeface="Montserrat"/>
                        <a:cs typeface="Montserrat"/>
                        <a:sym typeface="Montserrat"/>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200"/>
                        <a:buFont typeface="Arial"/>
                        <a:buNone/>
                      </a:pPr>
                      <a:r>
                        <a:rPr b="1" lang="en-GB" sz="1200" u="sng" cap="none" strike="noStrike">
                          <a:latin typeface="Montserrat"/>
                          <a:ea typeface="Montserrat"/>
                          <a:cs typeface="Montserrat"/>
                          <a:sym typeface="Montserrat"/>
                        </a:rPr>
                        <a:t>Level 4:</a:t>
                      </a:r>
                      <a:r>
                        <a:rPr b="1" lang="en-GB" sz="1200" u="none" cap="none" strike="noStrike">
                          <a:latin typeface="Montserrat"/>
                          <a:ea typeface="Montserrat"/>
                          <a:cs typeface="Montserrat"/>
                          <a:sym typeface="Montserrat"/>
                        </a:rPr>
                        <a:t> </a:t>
                      </a:r>
                      <a:r>
                        <a:rPr lang="en-GB" sz="1200" u="none" cap="none" strike="noStrike">
                          <a:latin typeface="Montserrat"/>
                          <a:ea typeface="Montserrat"/>
                          <a:cs typeface="Montserrat"/>
                          <a:sym typeface="Montserrat"/>
                        </a:rPr>
                        <a:t>Can see what is or isn’t working and change</a:t>
                      </a:r>
                      <a:endParaRPr sz="1200" u="none" cap="none" strike="noStrike">
                        <a:latin typeface="Montserrat"/>
                        <a:ea typeface="Montserrat"/>
                        <a:cs typeface="Montserrat"/>
                        <a:sym typeface="Montserrat"/>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bl>
          </a:graphicData>
        </a:graphic>
      </p:graphicFrame>
      <p:sp>
        <p:nvSpPr>
          <p:cNvPr id="348" name="Google Shape;348;g76443f59b9_0_31"/>
          <p:cNvSpPr txBox="1"/>
          <p:nvPr/>
        </p:nvSpPr>
        <p:spPr>
          <a:xfrm>
            <a:off x="4753225" y="67900"/>
            <a:ext cx="4390500" cy="582600"/>
          </a:xfrm>
          <a:prstGeom prst="rect">
            <a:avLst/>
          </a:prstGeom>
          <a:noFill/>
          <a:ln cap="flat" cmpd="sng" w="19050">
            <a:solidFill>
              <a:srgbClr val="38761D"/>
            </a:solidFill>
            <a:prstDash val="solid"/>
            <a:round/>
            <a:headEnd len="sm" w="sm" type="none"/>
            <a:tailEnd len="sm" w="sm" type="none"/>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200"/>
              <a:buFont typeface="Arial"/>
              <a:buNone/>
            </a:pPr>
            <a:r>
              <a:rPr b="1" i="0" lang="en-GB" sz="1200" u="none" cap="none" strike="noStrike">
                <a:solidFill>
                  <a:srgbClr val="000000"/>
                </a:solidFill>
                <a:latin typeface="Montserrat"/>
                <a:ea typeface="Montserrat"/>
                <a:cs typeface="Montserrat"/>
                <a:sym typeface="Montserrat"/>
              </a:rPr>
              <a:t>Metacognition: </a:t>
            </a:r>
            <a:endParaRPr b="1" i="0" sz="1200" u="none" cap="none" strike="noStrike">
              <a:solidFill>
                <a:srgbClr val="000000"/>
              </a:solidFill>
              <a:latin typeface="Montserrat"/>
              <a:ea typeface="Montserrat"/>
              <a:cs typeface="Montserrat"/>
              <a:sym typeface="Montserrat"/>
            </a:endParaRPr>
          </a:p>
          <a:p>
            <a:pPr indent="0" lvl="0" marL="0" marR="0" rtl="0" algn="ctr">
              <a:lnSpc>
                <a:spcPct val="100000"/>
              </a:lnSpc>
              <a:spcBef>
                <a:spcPts val="0"/>
              </a:spcBef>
              <a:spcAft>
                <a:spcPts val="0"/>
              </a:spcAft>
              <a:buClr>
                <a:srgbClr val="000000"/>
              </a:buClr>
              <a:buSzPts val="1200"/>
              <a:buFont typeface="Arial"/>
              <a:buNone/>
            </a:pPr>
            <a:r>
              <a:rPr b="0" i="0" lang="en-GB" sz="1200" u="none" cap="none" strike="noStrike">
                <a:solidFill>
                  <a:srgbClr val="000000"/>
                </a:solidFill>
                <a:latin typeface="Montserrat"/>
                <a:ea typeface="Montserrat"/>
                <a:cs typeface="Montserrat"/>
                <a:sym typeface="Montserrat"/>
              </a:rPr>
              <a:t>learning how to revise as well as what to revise</a:t>
            </a:r>
            <a:endParaRPr b="0" i="0" sz="1200" u="none" cap="none" strike="noStrike">
              <a:solidFill>
                <a:srgbClr val="000000"/>
              </a:solidFill>
              <a:latin typeface="Montserrat"/>
              <a:ea typeface="Montserrat"/>
              <a:cs typeface="Montserrat"/>
              <a:sym typeface="Montserrat"/>
            </a:endParaRPr>
          </a:p>
        </p:txBody>
      </p:sp>
      <p:sp>
        <p:nvSpPr>
          <p:cNvPr id="349" name="Google Shape;349;g76443f59b9_0_31"/>
          <p:cNvSpPr txBox="1"/>
          <p:nvPr/>
        </p:nvSpPr>
        <p:spPr>
          <a:xfrm>
            <a:off x="4753375" y="621025"/>
            <a:ext cx="4390500" cy="930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0" i="0" lang="en-GB" sz="1200" u="none" cap="none" strike="noStrike">
                <a:solidFill>
                  <a:srgbClr val="000000"/>
                </a:solidFill>
                <a:latin typeface="Montserrat"/>
                <a:ea typeface="Montserrat"/>
                <a:cs typeface="Montserrat"/>
                <a:sym typeface="Montserrat"/>
              </a:rPr>
              <a:t>There are </a:t>
            </a:r>
            <a:r>
              <a:rPr b="1" i="0" lang="en-GB" sz="1200" u="none" cap="none" strike="noStrike">
                <a:solidFill>
                  <a:srgbClr val="000000"/>
                </a:solidFill>
                <a:latin typeface="Montserrat"/>
                <a:ea typeface="Montserrat"/>
                <a:cs typeface="Montserrat"/>
                <a:sym typeface="Montserrat"/>
              </a:rPr>
              <a:t>4 types of learners</a:t>
            </a:r>
            <a:r>
              <a:rPr b="0" i="0" lang="en-GB" sz="1200" u="none" cap="none" strike="noStrike">
                <a:solidFill>
                  <a:srgbClr val="000000"/>
                </a:solidFill>
                <a:latin typeface="Montserrat"/>
                <a:ea typeface="Montserrat"/>
                <a:cs typeface="Montserrat"/>
                <a:sym typeface="Montserrat"/>
              </a:rPr>
              <a:t>. I am a Level ……….. learner because … </a:t>
            </a:r>
            <a:endParaRPr b="0" i="0" sz="12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200"/>
              <a:buFont typeface="Arial"/>
              <a:buNone/>
            </a:pPr>
            <a:r>
              <a:rPr b="0" i="0" lang="en-GB" sz="1200" u="none" cap="none" strike="noStrike">
                <a:solidFill>
                  <a:srgbClr val="000000"/>
                </a:solidFill>
                <a:latin typeface="Montserrat"/>
                <a:ea typeface="Montserrat"/>
                <a:cs typeface="Montserrat"/>
                <a:sym typeface="Montserrat"/>
              </a:rPr>
              <a:t>I will aim to be a Level ………........ learner by Year 11. </a:t>
            </a:r>
            <a:endParaRPr b="0" i="0" sz="1200" u="none" cap="none" strike="noStrike">
              <a:solidFill>
                <a:srgbClr val="000000"/>
              </a:solidFill>
              <a:latin typeface="Montserrat"/>
              <a:ea typeface="Montserrat"/>
              <a:cs typeface="Montserrat"/>
              <a:sym typeface="Montserrat"/>
            </a:endParaRPr>
          </a:p>
        </p:txBody>
      </p:sp>
      <p:sp>
        <p:nvSpPr>
          <p:cNvPr id="350" name="Google Shape;350;g76443f59b9_0_31"/>
          <p:cNvSpPr txBox="1"/>
          <p:nvPr/>
        </p:nvSpPr>
        <p:spPr>
          <a:xfrm>
            <a:off x="4719550" y="3261100"/>
            <a:ext cx="4390500" cy="497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0" i="0" lang="en-GB" sz="1200" u="none" cap="none" strike="noStrike">
                <a:solidFill>
                  <a:schemeClr val="dk1"/>
                </a:solidFill>
                <a:latin typeface="Montserrat"/>
                <a:ea typeface="Montserrat"/>
                <a:cs typeface="Montserrat"/>
                <a:sym typeface="Montserrat"/>
              </a:rPr>
              <a:t>You do this by understanding what activities are for and how they can help you make progress. </a:t>
            </a:r>
            <a:endParaRPr b="0" i="0" sz="1200" u="none" cap="none" strike="noStrike">
              <a:solidFill>
                <a:schemeClr val="dk1"/>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Montserrat"/>
              <a:ea typeface="Montserrat"/>
              <a:cs typeface="Montserrat"/>
              <a:sym typeface="Montserrat"/>
            </a:endParaRPr>
          </a:p>
          <a:p>
            <a:pPr indent="0" lvl="0" marL="0" marR="0" rtl="0" algn="ctr">
              <a:lnSpc>
                <a:spcPct val="100000"/>
              </a:lnSpc>
              <a:spcBef>
                <a:spcPts val="0"/>
              </a:spcBef>
              <a:spcAft>
                <a:spcPts val="0"/>
              </a:spcAft>
              <a:buClr>
                <a:srgbClr val="000000"/>
              </a:buClr>
              <a:buSzPts val="1200"/>
              <a:buFont typeface="Arial"/>
              <a:buNone/>
            </a:pPr>
            <a:r>
              <a:rPr b="1" i="0" lang="en-GB" sz="1200" u="sng" cap="none" strike="noStrike">
                <a:solidFill>
                  <a:schemeClr val="dk1"/>
                </a:solidFill>
                <a:latin typeface="Montserrat"/>
                <a:ea typeface="Montserrat"/>
                <a:cs typeface="Montserrat"/>
                <a:sym typeface="Montserrat"/>
              </a:rPr>
              <a:t>Types of activities</a:t>
            </a:r>
            <a:endParaRPr b="1" i="0" sz="1200" u="sng" cap="none" strike="noStrike">
              <a:solidFill>
                <a:schemeClr val="dk1"/>
              </a:solidFill>
              <a:latin typeface="Montserrat"/>
              <a:ea typeface="Montserrat"/>
              <a:cs typeface="Montserrat"/>
              <a:sym typeface="Montserrat"/>
            </a:endParaRPr>
          </a:p>
        </p:txBody>
      </p:sp>
      <p:sp>
        <p:nvSpPr>
          <p:cNvPr id="351" name="Google Shape;351;g76443f59b9_0_31"/>
          <p:cNvSpPr/>
          <p:nvPr/>
        </p:nvSpPr>
        <p:spPr>
          <a:xfrm>
            <a:off x="4781900" y="4266200"/>
            <a:ext cx="4290300" cy="2444400"/>
          </a:xfrm>
          <a:prstGeom prst="rect">
            <a:avLst/>
          </a:prstGeom>
          <a:no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352" name="Google Shape;352;g76443f59b9_0_31"/>
          <p:cNvPicPr preferRelativeResize="0"/>
          <p:nvPr/>
        </p:nvPicPr>
        <p:blipFill rotWithShape="1">
          <a:blip r:embed="rId3">
            <a:alphaModFix/>
          </a:blip>
          <a:srcRect b="0" l="0" r="0" t="0"/>
          <a:stretch/>
        </p:blipFill>
        <p:spPr>
          <a:xfrm>
            <a:off x="4854264" y="4344300"/>
            <a:ext cx="556077" cy="582675"/>
          </a:xfrm>
          <a:prstGeom prst="rect">
            <a:avLst/>
          </a:prstGeom>
          <a:noFill/>
          <a:ln>
            <a:noFill/>
          </a:ln>
        </p:spPr>
      </p:pic>
      <p:pic>
        <p:nvPicPr>
          <p:cNvPr id="353" name="Google Shape;353;g76443f59b9_0_31"/>
          <p:cNvPicPr preferRelativeResize="0"/>
          <p:nvPr/>
        </p:nvPicPr>
        <p:blipFill rotWithShape="1">
          <a:blip r:embed="rId4">
            <a:alphaModFix/>
          </a:blip>
          <a:srcRect b="0" l="0" r="0" t="0"/>
          <a:stretch/>
        </p:blipFill>
        <p:spPr>
          <a:xfrm>
            <a:off x="4894812" y="4994388"/>
            <a:ext cx="474981" cy="497679"/>
          </a:xfrm>
          <a:prstGeom prst="rect">
            <a:avLst/>
          </a:prstGeom>
          <a:noFill/>
          <a:ln>
            <a:noFill/>
          </a:ln>
        </p:spPr>
      </p:pic>
      <p:pic>
        <p:nvPicPr>
          <p:cNvPr id="354" name="Google Shape;354;g76443f59b9_0_31"/>
          <p:cNvPicPr preferRelativeResize="0"/>
          <p:nvPr/>
        </p:nvPicPr>
        <p:blipFill rotWithShape="1">
          <a:blip r:embed="rId5">
            <a:alphaModFix/>
          </a:blip>
          <a:srcRect b="0" l="0" r="0" t="0"/>
          <a:stretch/>
        </p:blipFill>
        <p:spPr>
          <a:xfrm>
            <a:off x="4894823" y="5559499"/>
            <a:ext cx="474981" cy="497700"/>
          </a:xfrm>
          <a:prstGeom prst="rect">
            <a:avLst/>
          </a:prstGeom>
          <a:noFill/>
          <a:ln>
            <a:noFill/>
          </a:ln>
        </p:spPr>
      </p:pic>
      <p:pic>
        <p:nvPicPr>
          <p:cNvPr id="355" name="Google Shape;355;g76443f59b9_0_31"/>
          <p:cNvPicPr preferRelativeResize="0"/>
          <p:nvPr/>
        </p:nvPicPr>
        <p:blipFill rotWithShape="1">
          <a:blip r:embed="rId6">
            <a:alphaModFix/>
          </a:blip>
          <a:srcRect b="0" l="0" r="0" t="0"/>
          <a:stretch/>
        </p:blipFill>
        <p:spPr>
          <a:xfrm>
            <a:off x="4894812" y="6124626"/>
            <a:ext cx="474981" cy="497700"/>
          </a:xfrm>
          <a:prstGeom prst="rect">
            <a:avLst/>
          </a:prstGeom>
          <a:noFill/>
          <a:ln>
            <a:noFill/>
          </a:ln>
        </p:spPr>
      </p:pic>
      <p:sp>
        <p:nvSpPr>
          <p:cNvPr id="356" name="Google Shape;356;g76443f59b9_0_31"/>
          <p:cNvSpPr txBox="1"/>
          <p:nvPr/>
        </p:nvSpPr>
        <p:spPr>
          <a:xfrm>
            <a:off x="5410350" y="4344300"/>
            <a:ext cx="3634500" cy="497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0" i="0" lang="en-GB" sz="1200" u="sng" cap="none" strike="noStrike">
                <a:solidFill>
                  <a:srgbClr val="000000"/>
                </a:solidFill>
                <a:latin typeface="Montserrat"/>
                <a:ea typeface="Montserrat"/>
                <a:cs typeface="Montserrat"/>
                <a:sym typeface="Montserrat"/>
              </a:rPr>
              <a:t>Step 1: Retrieval practice: </a:t>
            </a:r>
            <a:r>
              <a:rPr b="0" i="0" lang="en-GB" sz="1200" u="none" cap="none" strike="noStrike">
                <a:solidFill>
                  <a:srgbClr val="000000"/>
                </a:solidFill>
                <a:latin typeface="Montserrat"/>
                <a:ea typeface="Montserrat"/>
                <a:cs typeface="Montserrat"/>
                <a:sym typeface="Montserrat"/>
              </a:rPr>
              <a:t>Go over what you to know to see what you need to revise. </a:t>
            </a:r>
            <a:r>
              <a:rPr b="0" i="0" lang="en-GB" sz="1200" u="none" cap="none" strike="noStrike">
                <a:solidFill>
                  <a:srgbClr val="FF0000"/>
                </a:solidFill>
                <a:latin typeface="Montserrat"/>
                <a:ea typeface="Montserrat"/>
                <a:cs typeface="Montserrat"/>
                <a:sym typeface="Montserrat"/>
              </a:rPr>
              <a:t>E.g. Quiz</a:t>
            </a:r>
            <a:r>
              <a:rPr b="0" i="0" lang="en-GB" sz="1200" u="none" cap="none" strike="noStrike">
                <a:solidFill>
                  <a:srgbClr val="000000"/>
                </a:solidFill>
                <a:latin typeface="Montserrat"/>
                <a:ea typeface="Montserrat"/>
                <a:cs typeface="Montserrat"/>
                <a:sym typeface="Montserrat"/>
              </a:rPr>
              <a:t> </a:t>
            </a:r>
            <a:endParaRPr b="0" i="0" sz="12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Calibri"/>
              <a:ea typeface="Calibri"/>
              <a:cs typeface="Calibri"/>
              <a:sym typeface="Calibri"/>
            </a:endParaRPr>
          </a:p>
        </p:txBody>
      </p:sp>
      <p:sp>
        <p:nvSpPr>
          <p:cNvPr id="357" name="Google Shape;357;g76443f59b9_0_31"/>
          <p:cNvSpPr txBox="1"/>
          <p:nvPr/>
        </p:nvSpPr>
        <p:spPr>
          <a:xfrm>
            <a:off x="5437826" y="4948325"/>
            <a:ext cx="3634500" cy="437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0" i="0" lang="en-GB" sz="1200" u="sng" cap="none" strike="noStrike">
                <a:solidFill>
                  <a:srgbClr val="000000"/>
                </a:solidFill>
                <a:latin typeface="Montserrat"/>
                <a:ea typeface="Montserrat"/>
                <a:cs typeface="Montserrat"/>
                <a:sym typeface="Montserrat"/>
              </a:rPr>
              <a:t>Step 2: Facts: </a:t>
            </a:r>
            <a:r>
              <a:rPr b="0" i="0" lang="en-GB" sz="1200" u="none" cap="none" strike="noStrike">
                <a:solidFill>
                  <a:srgbClr val="000000"/>
                </a:solidFill>
                <a:latin typeface="Montserrat"/>
                <a:ea typeface="Montserrat"/>
                <a:cs typeface="Montserrat"/>
                <a:sym typeface="Montserrat"/>
              </a:rPr>
              <a:t>Learn the key information. </a:t>
            </a:r>
            <a:endParaRPr b="0" i="0" sz="12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200"/>
              <a:buFont typeface="Arial"/>
              <a:buNone/>
            </a:pPr>
            <a:r>
              <a:rPr b="0" i="0" lang="en-GB" sz="1200" u="none" cap="none" strike="noStrike">
                <a:solidFill>
                  <a:srgbClr val="FF0000"/>
                </a:solidFill>
                <a:latin typeface="Montserrat"/>
                <a:ea typeface="Montserrat"/>
                <a:cs typeface="Montserrat"/>
                <a:sym typeface="Montserrat"/>
              </a:rPr>
              <a:t>E.g. mindmap, short notes</a:t>
            </a:r>
            <a:endParaRPr b="0" i="0" sz="1200" u="none" cap="none" strike="noStrike">
              <a:solidFill>
                <a:srgbClr val="FF0000"/>
              </a:solidFill>
              <a:latin typeface="Montserrat"/>
              <a:ea typeface="Montserrat"/>
              <a:cs typeface="Montserrat"/>
              <a:sym typeface="Montserrat"/>
            </a:endParaRPr>
          </a:p>
        </p:txBody>
      </p:sp>
      <p:sp>
        <p:nvSpPr>
          <p:cNvPr id="358" name="Google Shape;358;g76443f59b9_0_31"/>
          <p:cNvSpPr txBox="1"/>
          <p:nvPr/>
        </p:nvSpPr>
        <p:spPr>
          <a:xfrm>
            <a:off x="5437834" y="5398725"/>
            <a:ext cx="3734700" cy="732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0" i="0" lang="en-GB" sz="1200" u="sng" cap="none" strike="noStrike">
                <a:solidFill>
                  <a:srgbClr val="000000"/>
                </a:solidFill>
                <a:latin typeface="Montserrat"/>
                <a:ea typeface="Montserrat"/>
                <a:cs typeface="Montserrat"/>
                <a:sym typeface="Montserrat"/>
              </a:rPr>
              <a:t>Step 3: Explanation: </a:t>
            </a:r>
            <a:r>
              <a:rPr b="0" i="0" lang="en-GB" sz="1200" u="none" cap="none" strike="noStrike">
                <a:solidFill>
                  <a:srgbClr val="000000"/>
                </a:solidFill>
                <a:latin typeface="Montserrat"/>
                <a:ea typeface="Montserrat"/>
                <a:cs typeface="Montserrat"/>
                <a:sym typeface="Montserrat"/>
              </a:rPr>
              <a:t>Explain  why the information matters for the question you’re answering. </a:t>
            </a:r>
            <a:endParaRPr b="0" i="0" sz="12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200"/>
              <a:buFont typeface="Arial"/>
              <a:buNone/>
            </a:pPr>
            <a:r>
              <a:rPr b="0" i="0" lang="en-GB" sz="1200" u="none" cap="none" strike="noStrike">
                <a:solidFill>
                  <a:srgbClr val="FF0000"/>
                </a:solidFill>
                <a:latin typeface="Montserrat"/>
                <a:ea typeface="Montserrat"/>
                <a:cs typeface="Montserrat"/>
                <a:sym typeface="Montserrat"/>
              </a:rPr>
              <a:t>E.g. summaries, essay plans</a:t>
            </a:r>
            <a:endParaRPr b="0" i="0" sz="1200" u="none" cap="none" strike="noStrike">
              <a:solidFill>
                <a:srgbClr val="FF0000"/>
              </a:solidFill>
              <a:latin typeface="Montserrat"/>
              <a:ea typeface="Montserrat"/>
              <a:cs typeface="Montserrat"/>
              <a:sym typeface="Montserrat"/>
            </a:endParaRPr>
          </a:p>
        </p:txBody>
      </p:sp>
      <p:sp>
        <p:nvSpPr>
          <p:cNvPr id="359" name="Google Shape;359;g76443f59b9_0_31"/>
          <p:cNvSpPr txBox="1"/>
          <p:nvPr/>
        </p:nvSpPr>
        <p:spPr>
          <a:xfrm>
            <a:off x="5441137" y="6153925"/>
            <a:ext cx="3634500" cy="732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0" i="0" lang="en-GB" sz="1200" u="sng" cap="none" strike="noStrike">
                <a:solidFill>
                  <a:srgbClr val="000000"/>
                </a:solidFill>
                <a:latin typeface="Montserrat"/>
                <a:ea typeface="Montserrat"/>
                <a:cs typeface="Montserrat"/>
                <a:sym typeface="Montserrat"/>
              </a:rPr>
              <a:t>Step 4: Assess/evaluate: </a:t>
            </a:r>
            <a:r>
              <a:rPr b="0" i="0" lang="en-GB" sz="1200" u="none" cap="none" strike="noStrike">
                <a:solidFill>
                  <a:srgbClr val="000000"/>
                </a:solidFill>
                <a:latin typeface="Montserrat"/>
                <a:ea typeface="Montserrat"/>
                <a:cs typeface="Montserrat"/>
                <a:sym typeface="Montserrat"/>
              </a:rPr>
              <a:t>Have your strategies worked? </a:t>
            </a:r>
            <a:r>
              <a:rPr b="0" i="0" lang="en-GB" sz="1200" u="none" cap="none" strike="noStrike">
                <a:solidFill>
                  <a:srgbClr val="FF0000"/>
                </a:solidFill>
                <a:latin typeface="Montserrat"/>
                <a:ea typeface="Montserrat"/>
                <a:cs typeface="Montserrat"/>
                <a:sym typeface="Montserrat"/>
              </a:rPr>
              <a:t>E.g. mini quiz or evaluation sheet</a:t>
            </a:r>
            <a:endParaRPr b="0" i="0" sz="1200" u="none" cap="none" strike="noStrike">
              <a:solidFill>
                <a:srgbClr val="FF0000"/>
              </a:solidFill>
              <a:latin typeface="Montserrat"/>
              <a:ea typeface="Montserrat"/>
              <a:cs typeface="Montserrat"/>
              <a:sym typeface="Montserrat"/>
            </a:endParaRPr>
          </a:p>
        </p:txBody>
      </p:sp>
      <p:graphicFrame>
        <p:nvGraphicFramePr>
          <p:cNvPr id="360" name="Google Shape;360;g76443f59b9_0_31"/>
          <p:cNvGraphicFramePr/>
          <p:nvPr/>
        </p:nvGraphicFramePr>
        <p:xfrm>
          <a:off x="-16975" y="382125"/>
          <a:ext cx="3000000" cy="3000000"/>
        </p:xfrm>
        <a:graphic>
          <a:graphicData uri="http://schemas.openxmlformats.org/drawingml/2006/table">
            <a:tbl>
              <a:tblPr>
                <a:noFill/>
                <a:tableStyleId>{5899DA8D-E4E2-4944-B2C7-510689BBE578}</a:tableStyleId>
              </a:tblPr>
              <a:tblGrid>
                <a:gridCol w="3620600"/>
                <a:gridCol w="520625"/>
                <a:gridCol w="447875"/>
              </a:tblGrid>
              <a:tr h="381000">
                <a:tc>
                  <a:txBody>
                    <a:bodyPr/>
                    <a:lstStyle/>
                    <a:p>
                      <a:pPr indent="0" lvl="0" marL="0" marR="0" rtl="0" algn="l">
                        <a:lnSpc>
                          <a:spcPct val="100000"/>
                        </a:lnSpc>
                        <a:spcBef>
                          <a:spcPts val="0"/>
                        </a:spcBef>
                        <a:spcAft>
                          <a:spcPts val="0"/>
                        </a:spcAft>
                        <a:buClr>
                          <a:srgbClr val="000000"/>
                        </a:buClr>
                        <a:buSzPts val="1200"/>
                        <a:buFont typeface="Arial"/>
                        <a:buNone/>
                      </a:pPr>
                      <a:r>
                        <a:t/>
                      </a:r>
                      <a:endParaRPr sz="1200" u="none" cap="none" strike="noStrike">
                        <a:latin typeface="Montserrat"/>
                        <a:ea typeface="Montserrat"/>
                        <a:cs typeface="Montserrat"/>
                        <a:sym typeface="Montserrat"/>
                      </a:endParaRPr>
                    </a:p>
                  </a:txBody>
                  <a:tcPr marT="91425" marB="91425" marR="91425" marL="91425"/>
                </a:tc>
                <a:tc>
                  <a:txBody>
                    <a:bodyPr/>
                    <a:lstStyle/>
                    <a:p>
                      <a:pPr indent="0" lvl="0" marL="0" marR="0" rtl="0" algn="ctr">
                        <a:lnSpc>
                          <a:spcPct val="100000"/>
                        </a:lnSpc>
                        <a:spcBef>
                          <a:spcPts val="0"/>
                        </a:spcBef>
                        <a:spcAft>
                          <a:spcPts val="0"/>
                        </a:spcAft>
                        <a:buClr>
                          <a:srgbClr val="000000"/>
                        </a:buClr>
                        <a:buSzPts val="1200"/>
                        <a:buFont typeface="Arial"/>
                        <a:buNone/>
                      </a:pPr>
                      <a:r>
                        <a:rPr b="1" lang="en-GB" sz="1200" u="none" cap="none" strike="noStrike">
                          <a:latin typeface="Montserrat"/>
                          <a:ea typeface="Montserrat"/>
                          <a:cs typeface="Montserrat"/>
                          <a:sym typeface="Montserrat"/>
                        </a:rPr>
                        <a:t>Yes</a:t>
                      </a:r>
                      <a:endParaRPr b="1" sz="1200" u="none" cap="none" strike="noStrike">
                        <a:latin typeface="Montserrat"/>
                        <a:ea typeface="Montserrat"/>
                        <a:cs typeface="Montserrat"/>
                        <a:sym typeface="Montserrat"/>
                      </a:endParaRPr>
                    </a:p>
                  </a:txBody>
                  <a:tcPr marT="91425" marB="91425" marR="91425" marL="91425"/>
                </a:tc>
                <a:tc>
                  <a:txBody>
                    <a:bodyPr/>
                    <a:lstStyle/>
                    <a:p>
                      <a:pPr indent="0" lvl="0" marL="0" marR="0" rtl="0" algn="ctr">
                        <a:lnSpc>
                          <a:spcPct val="100000"/>
                        </a:lnSpc>
                        <a:spcBef>
                          <a:spcPts val="0"/>
                        </a:spcBef>
                        <a:spcAft>
                          <a:spcPts val="0"/>
                        </a:spcAft>
                        <a:buClr>
                          <a:srgbClr val="000000"/>
                        </a:buClr>
                        <a:buSzPts val="1200"/>
                        <a:buFont typeface="Arial"/>
                        <a:buNone/>
                      </a:pPr>
                      <a:r>
                        <a:rPr b="1" lang="en-GB" sz="1200" u="none" cap="none" strike="noStrike">
                          <a:latin typeface="Montserrat"/>
                          <a:ea typeface="Montserrat"/>
                          <a:cs typeface="Montserrat"/>
                          <a:sym typeface="Montserrat"/>
                        </a:rPr>
                        <a:t>No</a:t>
                      </a:r>
                      <a:endParaRPr b="1" sz="1200" u="none" cap="none" strike="noStrike">
                        <a:latin typeface="Montserrat"/>
                        <a:ea typeface="Montserrat"/>
                        <a:cs typeface="Montserrat"/>
                        <a:sym typeface="Montserrat"/>
                      </a:endParaRPr>
                    </a:p>
                  </a:txBody>
                  <a:tcPr marT="91425" marB="91425" marR="91425" marL="91425"/>
                </a:tc>
              </a:tr>
              <a:tr h="381000">
                <a:tc>
                  <a:txBody>
                    <a:bodyPr/>
                    <a:lstStyle/>
                    <a:p>
                      <a:pPr indent="0" lvl="0" marL="0" marR="0" rtl="0" algn="l">
                        <a:lnSpc>
                          <a:spcPct val="100000"/>
                        </a:lnSpc>
                        <a:spcBef>
                          <a:spcPts val="0"/>
                        </a:spcBef>
                        <a:spcAft>
                          <a:spcPts val="0"/>
                        </a:spcAft>
                        <a:buClr>
                          <a:srgbClr val="000000"/>
                        </a:buClr>
                        <a:buSzPts val="1200"/>
                        <a:buFont typeface="Arial"/>
                        <a:buNone/>
                      </a:pPr>
                      <a:r>
                        <a:rPr lang="en-GB" sz="1200" u="none" cap="none" strike="noStrike">
                          <a:latin typeface="Montserrat"/>
                          <a:ea typeface="Montserrat"/>
                          <a:cs typeface="Montserrat"/>
                          <a:sym typeface="Montserrat"/>
                        </a:rPr>
                        <a:t>Did you complete this work to the best of your ability? </a:t>
                      </a:r>
                      <a:endParaRPr sz="1200" u="none" cap="none" strike="noStrike">
                        <a:latin typeface="Montserrat"/>
                        <a:ea typeface="Montserrat"/>
                        <a:cs typeface="Montserrat"/>
                        <a:sym typeface="Montserrat"/>
                      </a:endParaRPr>
                    </a:p>
                  </a:txBody>
                  <a:tcPr marT="91425" marB="91425" marR="91425" marL="91425"/>
                </a:tc>
                <a:tc>
                  <a:txBody>
                    <a:bodyPr/>
                    <a:lstStyle/>
                    <a:p>
                      <a:pPr indent="0" lvl="0" marL="0" marR="0" rtl="0" algn="l">
                        <a:lnSpc>
                          <a:spcPct val="100000"/>
                        </a:lnSpc>
                        <a:spcBef>
                          <a:spcPts val="0"/>
                        </a:spcBef>
                        <a:spcAft>
                          <a:spcPts val="0"/>
                        </a:spcAft>
                        <a:buClr>
                          <a:srgbClr val="000000"/>
                        </a:buClr>
                        <a:buSzPts val="1200"/>
                        <a:buFont typeface="Arial"/>
                        <a:buNone/>
                      </a:pPr>
                      <a:r>
                        <a:t/>
                      </a:r>
                      <a:endParaRPr sz="1200" u="none" cap="none" strike="noStrike">
                        <a:latin typeface="Montserrat"/>
                        <a:ea typeface="Montserrat"/>
                        <a:cs typeface="Montserrat"/>
                        <a:sym typeface="Montserrat"/>
                      </a:endParaRPr>
                    </a:p>
                  </a:txBody>
                  <a:tcPr marT="91425" marB="91425" marR="91425" marL="91425"/>
                </a:tc>
                <a:tc>
                  <a:txBody>
                    <a:bodyPr/>
                    <a:lstStyle/>
                    <a:p>
                      <a:pPr indent="0" lvl="0" marL="0" marR="0" rtl="0" algn="l">
                        <a:lnSpc>
                          <a:spcPct val="100000"/>
                        </a:lnSpc>
                        <a:spcBef>
                          <a:spcPts val="0"/>
                        </a:spcBef>
                        <a:spcAft>
                          <a:spcPts val="0"/>
                        </a:spcAft>
                        <a:buClr>
                          <a:srgbClr val="000000"/>
                        </a:buClr>
                        <a:buSzPts val="1200"/>
                        <a:buFont typeface="Arial"/>
                        <a:buNone/>
                      </a:pPr>
                      <a:r>
                        <a:t/>
                      </a:r>
                      <a:endParaRPr sz="1200" u="none" cap="none" strike="noStrike">
                        <a:latin typeface="Montserrat"/>
                        <a:ea typeface="Montserrat"/>
                        <a:cs typeface="Montserrat"/>
                        <a:sym typeface="Montserrat"/>
                      </a:endParaRPr>
                    </a:p>
                  </a:txBody>
                  <a:tcPr marT="91425" marB="91425" marR="91425" marL="91425"/>
                </a:tc>
              </a:tr>
              <a:tr h="381000">
                <a:tc>
                  <a:txBody>
                    <a:bodyPr/>
                    <a:lstStyle/>
                    <a:p>
                      <a:pPr indent="0" lvl="0" marL="0" marR="0" rtl="0" algn="l">
                        <a:lnSpc>
                          <a:spcPct val="100000"/>
                        </a:lnSpc>
                        <a:spcBef>
                          <a:spcPts val="0"/>
                        </a:spcBef>
                        <a:spcAft>
                          <a:spcPts val="0"/>
                        </a:spcAft>
                        <a:buClr>
                          <a:srgbClr val="000000"/>
                        </a:buClr>
                        <a:buSzPts val="1200"/>
                        <a:buFont typeface="Arial"/>
                        <a:buNone/>
                      </a:pPr>
                      <a:r>
                        <a:rPr lang="en-GB" sz="1200" u="none" cap="none" strike="noStrike">
                          <a:latin typeface="Montserrat"/>
                          <a:ea typeface="Montserrat"/>
                          <a:cs typeface="Montserrat"/>
                          <a:sym typeface="Montserrat"/>
                        </a:rPr>
                        <a:t>Did you make an effort to think about the facts you were writing down, and try to remember them?</a:t>
                      </a:r>
                      <a:endParaRPr sz="1200" u="none" cap="none" strike="noStrike">
                        <a:latin typeface="Montserrat"/>
                        <a:ea typeface="Montserrat"/>
                        <a:cs typeface="Montserrat"/>
                        <a:sym typeface="Montserrat"/>
                      </a:endParaRPr>
                    </a:p>
                  </a:txBody>
                  <a:tcPr marT="91425" marB="91425" marR="91425" marL="91425"/>
                </a:tc>
                <a:tc>
                  <a:txBody>
                    <a:bodyPr/>
                    <a:lstStyle/>
                    <a:p>
                      <a:pPr indent="0" lvl="0" marL="0" marR="0" rtl="0" algn="l">
                        <a:lnSpc>
                          <a:spcPct val="100000"/>
                        </a:lnSpc>
                        <a:spcBef>
                          <a:spcPts val="0"/>
                        </a:spcBef>
                        <a:spcAft>
                          <a:spcPts val="0"/>
                        </a:spcAft>
                        <a:buClr>
                          <a:srgbClr val="000000"/>
                        </a:buClr>
                        <a:buSzPts val="1200"/>
                        <a:buFont typeface="Arial"/>
                        <a:buNone/>
                      </a:pPr>
                      <a:r>
                        <a:t/>
                      </a:r>
                      <a:endParaRPr sz="1200" u="none" cap="none" strike="noStrike">
                        <a:latin typeface="Montserrat"/>
                        <a:ea typeface="Montserrat"/>
                        <a:cs typeface="Montserrat"/>
                        <a:sym typeface="Montserrat"/>
                      </a:endParaRPr>
                    </a:p>
                  </a:txBody>
                  <a:tcPr marT="91425" marB="91425" marR="91425" marL="91425"/>
                </a:tc>
                <a:tc>
                  <a:txBody>
                    <a:bodyPr/>
                    <a:lstStyle/>
                    <a:p>
                      <a:pPr indent="0" lvl="0" marL="0" marR="0" rtl="0" algn="l">
                        <a:lnSpc>
                          <a:spcPct val="100000"/>
                        </a:lnSpc>
                        <a:spcBef>
                          <a:spcPts val="0"/>
                        </a:spcBef>
                        <a:spcAft>
                          <a:spcPts val="0"/>
                        </a:spcAft>
                        <a:buClr>
                          <a:srgbClr val="000000"/>
                        </a:buClr>
                        <a:buSzPts val="1200"/>
                        <a:buFont typeface="Arial"/>
                        <a:buNone/>
                      </a:pPr>
                      <a:r>
                        <a:t/>
                      </a:r>
                      <a:endParaRPr sz="1200" u="none" cap="none" strike="noStrike">
                        <a:latin typeface="Montserrat"/>
                        <a:ea typeface="Montserrat"/>
                        <a:cs typeface="Montserrat"/>
                        <a:sym typeface="Montserrat"/>
                      </a:endParaRPr>
                    </a:p>
                  </a:txBody>
                  <a:tcPr marT="91425" marB="91425" marR="91425" marL="91425"/>
                </a:tc>
              </a:tr>
              <a:tr h="381000">
                <a:tc>
                  <a:txBody>
                    <a:bodyPr/>
                    <a:lstStyle/>
                    <a:p>
                      <a:pPr indent="0" lvl="0" marL="0" marR="0" rtl="0" algn="l">
                        <a:lnSpc>
                          <a:spcPct val="100000"/>
                        </a:lnSpc>
                        <a:spcBef>
                          <a:spcPts val="0"/>
                        </a:spcBef>
                        <a:spcAft>
                          <a:spcPts val="0"/>
                        </a:spcAft>
                        <a:buClr>
                          <a:srgbClr val="000000"/>
                        </a:buClr>
                        <a:buSzPts val="1200"/>
                        <a:buFont typeface="Arial"/>
                        <a:buNone/>
                      </a:pPr>
                      <a:r>
                        <a:rPr lang="en-GB" sz="1200" u="none" cap="none" strike="noStrike">
                          <a:solidFill>
                            <a:schemeClr val="dk1"/>
                          </a:solidFill>
                          <a:latin typeface="Montserrat"/>
                          <a:ea typeface="Montserrat"/>
                          <a:cs typeface="Montserrat"/>
                          <a:sym typeface="Montserrat"/>
                        </a:rPr>
                        <a:t>Would you feel confident answering a question on this in an assessment? </a:t>
                      </a:r>
                      <a:endParaRPr sz="1200" u="none" cap="none" strike="noStrike">
                        <a:latin typeface="Montserrat"/>
                        <a:ea typeface="Montserrat"/>
                        <a:cs typeface="Montserrat"/>
                        <a:sym typeface="Montserrat"/>
                      </a:endParaRPr>
                    </a:p>
                  </a:txBody>
                  <a:tcPr marT="91425" marB="91425" marR="91425" marL="91425"/>
                </a:tc>
                <a:tc>
                  <a:txBody>
                    <a:bodyPr/>
                    <a:lstStyle/>
                    <a:p>
                      <a:pPr indent="0" lvl="0" marL="0" marR="0" rtl="0" algn="l">
                        <a:lnSpc>
                          <a:spcPct val="100000"/>
                        </a:lnSpc>
                        <a:spcBef>
                          <a:spcPts val="0"/>
                        </a:spcBef>
                        <a:spcAft>
                          <a:spcPts val="0"/>
                        </a:spcAft>
                        <a:buClr>
                          <a:srgbClr val="000000"/>
                        </a:buClr>
                        <a:buSzPts val="1200"/>
                        <a:buFont typeface="Arial"/>
                        <a:buNone/>
                      </a:pPr>
                      <a:r>
                        <a:t/>
                      </a:r>
                      <a:endParaRPr sz="1200" u="none" cap="none" strike="noStrike">
                        <a:latin typeface="Montserrat"/>
                        <a:ea typeface="Montserrat"/>
                        <a:cs typeface="Montserrat"/>
                        <a:sym typeface="Montserrat"/>
                      </a:endParaRPr>
                    </a:p>
                  </a:txBody>
                  <a:tcPr marT="91425" marB="91425" marR="91425" marL="91425"/>
                </a:tc>
                <a:tc>
                  <a:txBody>
                    <a:bodyPr/>
                    <a:lstStyle/>
                    <a:p>
                      <a:pPr indent="0" lvl="0" marL="0" marR="0" rtl="0" algn="l">
                        <a:lnSpc>
                          <a:spcPct val="100000"/>
                        </a:lnSpc>
                        <a:spcBef>
                          <a:spcPts val="0"/>
                        </a:spcBef>
                        <a:spcAft>
                          <a:spcPts val="0"/>
                        </a:spcAft>
                        <a:buClr>
                          <a:srgbClr val="000000"/>
                        </a:buClr>
                        <a:buSzPts val="1200"/>
                        <a:buFont typeface="Arial"/>
                        <a:buNone/>
                      </a:pPr>
                      <a:r>
                        <a:t/>
                      </a:r>
                      <a:endParaRPr sz="1200" u="none" cap="none" strike="noStrike">
                        <a:latin typeface="Montserrat"/>
                        <a:ea typeface="Montserrat"/>
                        <a:cs typeface="Montserrat"/>
                        <a:sym typeface="Montserrat"/>
                      </a:endParaRPr>
                    </a:p>
                  </a:txBody>
                  <a:tcPr marT="91425" marB="91425" marR="91425" marL="91425"/>
                </a:tc>
              </a:tr>
              <a:tr h="381000">
                <a:tc>
                  <a:txBody>
                    <a:bodyPr/>
                    <a:lstStyle/>
                    <a:p>
                      <a:pPr indent="0" lvl="0" marL="0" marR="0" rtl="0" algn="l">
                        <a:lnSpc>
                          <a:spcPct val="100000"/>
                        </a:lnSpc>
                        <a:spcBef>
                          <a:spcPts val="0"/>
                        </a:spcBef>
                        <a:spcAft>
                          <a:spcPts val="0"/>
                        </a:spcAft>
                        <a:buClr>
                          <a:srgbClr val="000000"/>
                        </a:buClr>
                        <a:buSzPts val="1200"/>
                        <a:buFont typeface="Arial"/>
                        <a:buNone/>
                      </a:pPr>
                      <a:r>
                        <a:rPr lang="en-GB" sz="1200" u="none" cap="none" strike="noStrike">
                          <a:latin typeface="Montserrat"/>
                          <a:ea typeface="Montserrat"/>
                          <a:cs typeface="Montserrat"/>
                          <a:sym typeface="Montserrat"/>
                        </a:rPr>
                        <a:t>Do you think you would have made more progress if the activities were different? </a:t>
                      </a:r>
                      <a:endParaRPr sz="1200" u="none" cap="none" strike="noStrike">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200"/>
                        <a:buFont typeface="Arial"/>
                        <a:buNone/>
                      </a:pPr>
                      <a:r>
                        <a:rPr lang="en-GB" sz="1200" u="none" cap="none" strike="noStrike">
                          <a:latin typeface="Montserrat"/>
                          <a:ea typeface="Montserrat"/>
                          <a:cs typeface="Montserrat"/>
                          <a:sym typeface="Montserrat"/>
                        </a:rPr>
                        <a:t>If yes, please give details of the activity and what you might replace it with. </a:t>
                      </a:r>
                      <a:endParaRPr sz="1200" u="none" cap="none" strike="noStrike">
                        <a:latin typeface="Montserrat"/>
                        <a:ea typeface="Montserrat"/>
                        <a:cs typeface="Montserrat"/>
                        <a:sym typeface="Montserrat"/>
                      </a:endParaRPr>
                    </a:p>
                  </a:txBody>
                  <a:tcPr marT="91425" marB="91425" marR="91425" marL="91425"/>
                </a:tc>
                <a:tc>
                  <a:txBody>
                    <a:bodyPr/>
                    <a:lstStyle/>
                    <a:p>
                      <a:pPr indent="0" lvl="0" marL="0" marR="0" rtl="0" algn="l">
                        <a:lnSpc>
                          <a:spcPct val="100000"/>
                        </a:lnSpc>
                        <a:spcBef>
                          <a:spcPts val="0"/>
                        </a:spcBef>
                        <a:spcAft>
                          <a:spcPts val="0"/>
                        </a:spcAft>
                        <a:buClr>
                          <a:srgbClr val="000000"/>
                        </a:buClr>
                        <a:buSzPts val="1200"/>
                        <a:buFont typeface="Arial"/>
                        <a:buNone/>
                      </a:pPr>
                      <a:r>
                        <a:t/>
                      </a:r>
                      <a:endParaRPr sz="1200" u="none" cap="none" strike="noStrike">
                        <a:latin typeface="Montserrat"/>
                        <a:ea typeface="Montserrat"/>
                        <a:cs typeface="Montserrat"/>
                        <a:sym typeface="Montserrat"/>
                      </a:endParaRPr>
                    </a:p>
                  </a:txBody>
                  <a:tcPr marT="91425" marB="91425" marR="91425" marL="91425"/>
                </a:tc>
                <a:tc>
                  <a:txBody>
                    <a:bodyPr/>
                    <a:lstStyle/>
                    <a:p>
                      <a:pPr indent="0" lvl="0" marL="0" marR="0" rtl="0" algn="l">
                        <a:lnSpc>
                          <a:spcPct val="100000"/>
                        </a:lnSpc>
                        <a:spcBef>
                          <a:spcPts val="0"/>
                        </a:spcBef>
                        <a:spcAft>
                          <a:spcPts val="0"/>
                        </a:spcAft>
                        <a:buClr>
                          <a:srgbClr val="000000"/>
                        </a:buClr>
                        <a:buSzPts val="1200"/>
                        <a:buFont typeface="Arial"/>
                        <a:buNone/>
                      </a:pPr>
                      <a:r>
                        <a:t/>
                      </a:r>
                      <a:endParaRPr sz="1200" u="none" cap="none" strike="noStrike">
                        <a:latin typeface="Montserrat"/>
                        <a:ea typeface="Montserrat"/>
                        <a:cs typeface="Montserrat"/>
                        <a:sym typeface="Montserrat"/>
                      </a:endParaRPr>
                    </a:p>
                  </a:txBody>
                  <a:tcPr marT="91425" marB="91425" marR="91425" marL="91425"/>
                </a:tc>
              </a:tr>
              <a:tr h="381000">
                <a:tc gridSpan="3">
                  <a:txBody>
                    <a:bodyPr/>
                    <a:lstStyle/>
                    <a:p>
                      <a:pPr indent="0" lvl="0" marL="0" marR="0" rtl="0" algn="l">
                        <a:lnSpc>
                          <a:spcPct val="100000"/>
                        </a:lnSpc>
                        <a:spcBef>
                          <a:spcPts val="0"/>
                        </a:spcBef>
                        <a:spcAft>
                          <a:spcPts val="0"/>
                        </a:spcAft>
                        <a:buClr>
                          <a:srgbClr val="000000"/>
                        </a:buClr>
                        <a:buSzPts val="1400"/>
                        <a:buFont typeface="Arial"/>
                        <a:buNone/>
                      </a:pPr>
                      <a:r>
                        <a:rPr b="1" lang="en-GB" sz="1400" u="none" cap="none" strike="noStrike">
                          <a:latin typeface="Montserrat"/>
                          <a:ea typeface="Montserrat"/>
                          <a:cs typeface="Montserrat"/>
                          <a:sym typeface="Montserrat"/>
                        </a:rPr>
                        <a:t>My revision was  ꗃ successful  </a:t>
                      </a:r>
                      <a:r>
                        <a:rPr b="1" lang="en-GB" sz="1400" u="none" cap="none" strike="noStrike">
                          <a:solidFill>
                            <a:schemeClr val="dk1"/>
                          </a:solidFill>
                          <a:latin typeface="Montserrat"/>
                          <a:ea typeface="Montserrat"/>
                          <a:cs typeface="Montserrat"/>
                          <a:sym typeface="Montserrat"/>
                        </a:rPr>
                        <a:t>ꗃ</a:t>
                      </a:r>
                      <a:r>
                        <a:rPr b="1" lang="en-GB" sz="1400" u="none" cap="none" strike="noStrike">
                          <a:latin typeface="Montserrat"/>
                          <a:ea typeface="Montserrat"/>
                          <a:cs typeface="Montserrat"/>
                          <a:sym typeface="Montserrat"/>
                        </a:rPr>
                        <a:t> not successful</a:t>
                      </a:r>
                      <a:endParaRPr b="1" sz="1400" u="none" cap="none" strike="noStrike">
                        <a:latin typeface="Montserrat"/>
                        <a:ea typeface="Montserrat"/>
                        <a:cs typeface="Montserrat"/>
                        <a:sym typeface="Montserrat"/>
                      </a:endParaRPr>
                    </a:p>
                  </a:txBody>
                  <a:tcPr marT="91425" marB="91425" marR="91425" marL="91425"/>
                </a:tc>
                <a:tc hMerge="1"/>
                <a:tc hMerge="1"/>
              </a:tr>
              <a:tr h="381000">
                <a:tc gridSpan="3">
                  <a:txBody>
                    <a:bodyPr/>
                    <a:lstStyle/>
                    <a:p>
                      <a:pPr indent="0" lvl="0" marL="0" marR="0" rtl="0" algn="l">
                        <a:lnSpc>
                          <a:spcPct val="100000"/>
                        </a:lnSpc>
                        <a:spcBef>
                          <a:spcPts val="0"/>
                        </a:spcBef>
                        <a:spcAft>
                          <a:spcPts val="0"/>
                        </a:spcAft>
                        <a:buClr>
                          <a:srgbClr val="000000"/>
                        </a:buClr>
                        <a:buSzPts val="1200"/>
                        <a:buFont typeface="Arial"/>
                        <a:buNone/>
                      </a:pPr>
                      <a:r>
                        <a:rPr b="1" lang="en-GB" sz="1200" u="none" cap="none" strike="noStrike">
                          <a:solidFill>
                            <a:srgbClr val="38761D"/>
                          </a:solidFill>
                          <a:latin typeface="Montserrat"/>
                          <a:ea typeface="Montserrat"/>
                          <a:cs typeface="Montserrat"/>
                          <a:sym typeface="Montserrat"/>
                        </a:rPr>
                        <a:t>In the next revision session I will …. </a:t>
                      </a:r>
                      <a:endParaRPr b="1" sz="1200" u="none" cap="none" strike="noStrike">
                        <a:solidFill>
                          <a:srgbClr val="38761D"/>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200"/>
                        <a:buFont typeface="Arial"/>
                        <a:buNone/>
                      </a:pPr>
                      <a:r>
                        <a:t/>
                      </a:r>
                      <a:endParaRPr b="1" sz="1200" u="none" cap="none" strike="noStrike">
                        <a:solidFill>
                          <a:srgbClr val="38761D"/>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200"/>
                        <a:buFont typeface="Arial"/>
                        <a:buNone/>
                      </a:pPr>
                      <a:r>
                        <a:t/>
                      </a:r>
                      <a:endParaRPr b="1" sz="1200" u="none" cap="none" strike="noStrike">
                        <a:solidFill>
                          <a:srgbClr val="38761D"/>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200"/>
                        <a:buFont typeface="Arial"/>
                        <a:buNone/>
                      </a:pPr>
                      <a:r>
                        <a:t/>
                      </a:r>
                      <a:endParaRPr b="1" sz="1200" u="none" cap="none" strike="noStrike">
                        <a:solidFill>
                          <a:srgbClr val="38761D"/>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200"/>
                        <a:buFont typeface="Arial"/>
                        <a:buNone/>
                      </a:pPr>
                      <a:r>
                        <a:t/>
                      </a:r>
                      <a:endParaRPr b="1" sz="1200" u="none" cap="none" strike="noStrike">
                        <a:solidFill>
                          <a:srgbClr val="38761D"/>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200"/>
                        <a:buFont typeface="Arial"/>
                        <a:buNone/>
                      </a:pPr>
                      <a:r>
                        <a:t/>
                      </a:r>
                      <a:endParaRPr b="1" sz="1200" u="none" cap="none" strike="noStrike">
                        <a:solidFill>
                          <a:srgbClr val="38761D"/>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200"/>
                        <a:buFont typeface="Arial"/>
                        <a:buNone/>
                      </a:pPr>
                      <a:r>
                        <a:t/>
                      </a:r>
                      <a:endParaRPr b="1" sz="1200" u="none" cap="none" strike="noStrike">
                        <a:solidFill>
                          <a:srgbClr val="38761D"/>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200"/>
                        <a:buFont typeface="Arial"/>
                        <a:buNone/>
                      </a:pPr>
                      <a:r>
                        <a:t/>
                      </a:r>
                      <a:endParaRPr b="1" sz="1200" u="none" cap="none" strike="noStrike">
                        <a:solidFill>
                          <a:srgbClr val="38761D"/>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200"/>
                        <a:buFont typeface="Arial"/>
                        <a:buNone/>
                      </a:pPr>
                      <a:r>
                        <a:t/>
                      </a:r>
                      <a:endParaRPr b="1" sz="1200" u="none" cap="none" strike="noStrike">
                        <a:solidFill>
                          <a:srgbClr val="38761D"/>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200"/>
                        <a:buFont typeface="Arial"/>
                        <a:buNone/>
                      </a:pPr>
                      <a:r>
                        <a:t/>
                      </a:r>
                      <a:endParaRPr b="1" sz="1200" u="none" cap="none" strike="noStrike">
                        <a:solidFill>
                          <a:srgbClr val="38761D"/>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200"/>
                        <a:buFont typeface="Arial"/>
                        <a:buNone/>
                      </a:pPr>
                      <a:r>
                        <a:t/>
                      </a:r>
                      <a:endParaRPr b="1" sz="1200" u="none" cap="none" strike="noStrike">
                        <a:solidFill>
                          <a:srgbClr val="38761D"/>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200"/>
                        <a:buFont typeface="Arial"/>
                        <a:buNone/>
                      </a:pPr>
                      <a:r>
                        <a:t/>
                      </a:r>
                      <a:endParaRPr b="1" sz="1200" u="none" cap="none" strike="noStrike">
                        <a:solidFill>
                          <a:srgbClr val="38761D"/>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200"/>
                        <a:buFont typeface="Arial"/>
                        <a:buNone/>
                      </a:pPr>
                      <a:r>
                        <a:t/>
                      </a:r>
                      <a:endParaRPr b="1" sz="1200" u="none" cap="none" strike="noStrike">
                        <a:solidFill>
                          <a:srgbClr val="38761D"/>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200"/>
                        <a:buFont typeface="Arial"/>
                        <a:buNone/>
                      </a:pPr>
                      <a:r>
                        <a:t/>
                      </a:r>
                      <a:endParaRPr b="1" sz="1200" u="none" cap="none" strike="noStrike">
                        <a:solidFill>
                          <a:srgbClr val="38761D"/>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200"/>
                        <a:buFont typeface="Arial"/>
                        <a:buNone/>
                      </a:pPr>
                      <a:r>
                        <a:t/>
                      </a:r>
                      <a:endParaRPr b="1" sz="1200" u="none" cap="none" strike="noStrike">
                        <a:solidFill>
                          <a:srgbClr val="38761D"/>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200"/>
                        <a:buFont typeface="Arial"/>
                        <a:buNone/>
                      </a:pPr>
                      <a:r>
                        <a:t/>
                      </a:r>
                      <a:endParaRPr b="1" sz="1200" u="none" cap="none" strike="noStrike">
                        <a:solidFill>
                          <a:srgbClr val="38761D"/>
                        </a:solidFill>
                        <a:latin typeface="Montserrat"/>
                        <a:ea typeface="Montserrat"/>
                        <a:cs typeface="Montserrat"/>
                        <a:sym typeface="Montserrat"/>
                      </a:endParaRPr>
                    </a:p>
                  </a:txBody>
                  <a:tcPr marT="91425" marB="91425" marR="91425" marL="91425"/>
                </a:tc>
                <a:tc hMerge="1"/>
                <a:tc hMerge="1"/>
              </a:tr>
            </a:tbl>
          </a:graphicData>
        </a:graphic>
      </p:graphicFrame>
      <p:sp>
        <p:nvSpPr>
          <p:cNvPr id="361" name="Google Shape;361;g76443f59b9_0_31"/>
          <p:cNvSpPr txBox="1"/>
          <p:nvPr/>
        </p:nvSpPr>
        <p:spPr>
          <a:xfrm>
            <a:off x="-16975" y="-7425"/>
            <a:ext cx="4589100" cy="3735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500"/>
              <a:buFont typeface="Arial"/>
              <a:buNone/>
            </a:pPr>
            <a:r>
              <a:rPr b="1" i="0" lang="en-GB" sz="1500" u="none" cap="none" strike="noStrike">
                <a:solidFill>
                  <a:srgbClr val="000000"/>
                </a:solidFill>
                <a:latin typeface="Montserrat"/>
                <a:ea typeface="Montserrat"/>
                <a:cs typeface="Montserrat"/>
                <a:sym typeface="Montserrat"/>
              </a:rPr>
              <a:t>What could I change for next time?</a:t>
            </a:r>
            <a:endParaRPr b="1" i="0" sz="1500" u="none" cap="none" strike="noStrike">
              <a:solidFill>
                <a:srgbClr val="000000"/>
              </a:solidFill>
              <a:latin typeface="Montserrat"/>
              <a:ea typeface="Montserrat"/>
              <a:cs typeface="Montserrat"/>
              <a:sym typeface="Montserrat"/>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66" name="Shape 366"/>
        <p:cNvGrpSpPr/>
        <p:nvPr/>
      </p:nvGrpSpPr>
      <p:grpSpPr>
        <a:xfrm>
          <a:off x="0" y="0"/>
          <a:ext cx="0" cy="0"/>
          <a:chOff x="0" y="0"/>
          <a:chExt cx="0" cy="0"/>
        </a:xfrm>
      </p:grpSpPr>
      <p:graphicFrame>
        <p:nvGraphicFramePr>
          <p:cNvPr id="367" name="Google Shape;367;g76443f59b9_0_71"/>
          <p:cNvGraphicFramePr/>
          <p:nvPr/>
        </p:nvGraphicFramePr>
        <p:xfrm>
          <a:off x="4572025" y="314575"/>
          <a:ext cx="3000000" cy="3000000"/>
        </p:xfrm>
        <a:graphic>
          <a:graphicData uri="http://schemas.openxmlformats.org/drawingml/2006/table">
            <a:tbl>
              <a:tblPr>
                <a:noFill/>
                <a:tableStyleId>{B8E0008A-CD70-4087-9C14-1874121BF97D}</a:tableStyleId>
              </a:tblPr>
              <a:tblGrid>
                <a:gridCol w="2248750"/>
                <a:gridCol w="2248750"/>
              </a:tblGrid>
              <a:tr h="1387000">
                <a:tc>
                  <a:txBody>
                    <a:bodyPr/>
                    <a:lstStyle/>
                    <a:p>
                      <a:pPr indent="0" lvl="0" marL="0" rtl="0" algn="l">
                        <a:spcBef>
                          <a:spcPts val="0"/>
                        </a:spcBef>
                        <a:spcAft>
                          <a:spcPts val="0"/>
                        </a:spcAft>
                        <a:buNone/>
                      </a:pPr>
                      <a:r>
                        <a:rPr lang="en-GB" sz="1000">
                          <a:latin typeface="Montserrat"/>
                          <a:ea typeface="Montserrat"/>
                          <a:cs typeface="Montserrat"/>
                          <a:sym typeface="Montserrat"/>
                        </a:rPr>
                        <a:t>Dual </a:t>
                      </a:r>
                      <a:endParaRPr sz="1000">
                        <a:latin typeface="Montserrat"/>
                        <a:ea typeface="Montserrat"/>
                        <a:cs typeface="Montserrat"/>
                        <a:sym typeface="Montserrat"/>
                      </a:endParaRPr>
                    </a:p>
                    <a:p>
                      <a:pPr indent="0" lvl="0" marL="0" rtl="0" algn="l">
                        <a:spcBef>
                          <a:spcPts val="0"/>
                        </a:spcBef>
                        <a:spcAft>
                          <a:spcPts val="0"/>
                        </a:spcAft>
                        <a:buNone/>
                      </a:pPr>
                      <a:r>
                        <a:rPr lang="en-GB" sz="1000">
                          <a:latin typeface="Montserrat"/>
                          <a:ea typeface="Montserrat"/>
                          <a:cs typeface="Montserrat"/>
                          <a:sym typeface="Montserrat"/>
                        </a:rPr>
                        <a:t>coding</a:t>
                      </a:r>
                      <a:endParaRPr sz="1000">
                        <a:latin typeface="Montserrat"/>
                        <a:ea typeface="Montserrat"/>
                        <a:cs typeface="Montserrat"/>
                        <a:sym typeface="Montserrat"/>
                      </a:endParaRPr>
                    </a:p>
                  </a:txBody>
                  <a:tcPr marT="91425" marB="91425" marR="91425" marL="91425"/>
                </a:tc>
                <a:tc>
                  <a:txBody>
                    <a:bodyPr/>
                    <a:lstStyle/>
                    <a:p>
                      <a:pPr indent="0" lvl="0" marL="0" rtl="0" algn="l">
                        <a:spcBef>
                          <a:spcPts val="0"/>
                        </a:spcBef>
                        <a:spcAft>
                          <a:spcPts val="0"/>
                        </a:spcAft>
                        <a:buNone/>
                      </a:pPr>
                      <a:r>
                        <a:rPr lang="en-GB" sz="1000">
                          <a:latin typeface="Montserrat"/>
                          <a:ea typeface="Montserrat"/>
                          <a:cs typeface="Montserrat"/>
                          <a:sym typeface="Montserrat"/>
                        </a:rPr>
                        <a:t>Hexagon</a:t>
                      </a:r>
                      <a:endParaRPr sz="1000">
                        <a:latin typeface="Montserrat"/>
                        <a:ea typeface="Montserrat"/>
                        <a:cs typeface="Montserrat"/>
                        <a:sym typeface="Montserrat"/>
                      </a:endParaRPr>
                    </a:p>
                  </a:txBody>
                  <a:tcPr marT="91425" marB="91425" marR="91425" marL="91425"/>
                </a:tc>
              </a:tr>
              <a:tr h="1387000">
                <a:tc>
                  <a:txBody>
                    <a:bodyPr/>
                    <a:lstStyle/>
                    <a:p>
                      <a:pPr indent="0" lvl="0" marL="0" rtl="0" algn="l">
                        <a:spcBef>
                          <a:spcPts val="0"/>
                        </a:spcBef>
                        <a:spcAft>
                          <a:spcPts val="0"/>
                        </a:spcAft>
                        <a:buNone/>
                      </a:pPr>
                      <a:r>
                        <a:rPr lang="en-GB" sz="1000">
                          <a:latin typeface="Montserrat"/>
                          <a:ea typeface="Montserrat"/>
                          <a:cs typeface="Montserrat"/>
                          <a:sym typeface="Montserrat"/>
                        </a:rPr>
                        <a:t>Timeline </a:t>
                      </a:r>
                      <a:endParaRPr sz="1000">
                        <a:latin typeface="Montserrat"/>
                        <a:ea typeface="Montserrat"/>
                        <a:cs typeface="Montserrat"/>
                        <a:sym typeface="Montserrat"/>
                      </a:endParaRPr>
                    </a:p>
                  </a:txBody>
                  <a:tcPr marT="91425" marB="91425" marR="91425" marL="91425"/>
                </a:tc>
                <a:tc>
                  <a:txBody>
                    <a:bodyPr/>
                    <a:lstStyle/>
                    <a:p>
                      <a:pPr indent="0" lvl="0" marL="0" rtl="0" algn="l">
                        <a:spcBef>
                          <a:spcPts val="0"/>
                        </a:spcBef>
                        <a:spcAft>
                          <a:spcPts val="0"/>
                        </a:spcAft>
                        <a:buNone/>
                      </a:pPr>
                      <a:r>
                        <a:rPr lang="en-GB" sz="1000">
                          <a:latin typeface="Montserrat"/>
                          <a:ea typeface="Montserrat"/>
                          <a:cs typeface="Montserrat"/>
                          <a:sym typeface="Montserrat"/>
                        </a:rPr>
                        <a:t>Lotus diagram - make notes around the</a:t>
                      </a:r>
                      <a:endParaRPr sz="1000">
                        <a:latin typeface="Montserrat"/>
                        <a:ea typeface="Montserrat"/>
                        <a:cs typeface="Montserrat"/>
                        <a:sym typeface="Montserrat"/>
                      </a:endParaRPr>
                    </a:p>
                    <a:p>
                      <a:pPr indent="0" lvl="0" marL="0" rtl="0" algn="l">
                        <a:spcBef>
                          <a:spcPts val="0"/>
                        </a:spcBef>
                        <a:spcAft>
                          <a:spcPts val="0"/>
                        </a:spcAft>
                        <a:buNone/>
                      </a:pPr>
                      <a:r>
                        <a:rPr lang="en-GB" sz="1000">
                          <a:latin typeface="Montserrat"/>
                          <a:ea typeface="Montserrat"/>
                          <a:cs typeface="Montserrat"/>
                          <a:sym typeface="Montserrat"/>
                        </a:rPr>
                        <a:t> key topic</a:t>
                      </a:r>
                      <a:endParaRPr sz="1000">
                        <a:latin typeface="Montserrat"/>
                        <a:ea typeface="Montserrat"/>
                        <a:cs typeface="Montserrat"/>
                        <a:sym typeface="Montserrat"/>
                      </a:endParaRPr>
                    </a:p>
                  </a:txBody>
                  <a:tcPr marT="91425" marB="91425" marR="91425" marL="91425"/>
                </a:tc>
              </a:tr>
            </a:tbl>
          </a:graphicData>
        </a:graphic>
      </p:graphicFrame>
      <p:sp>
        <p:nvSpPr>
          <p:cNvPr id="368" name="Google Shape;368;g76443f59b9_0_71"/>
          <p:cNvSpPr txBox="1"/>
          <p:nvPr/>
        </p:nvSpPr>
        <p:spPr>
          <a:xfrm>
            <a:off x="0" y="288575"/>
            <a:ext cx="4345800" cy="254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GB" sz="1200">
                <a:latin typeface="Montserrat"/>
                <a:ea typeface="Montserrat"/>
                <a:cs typeface="Montserrat"/>
                <a:sym typeface="Montserrat"/>
              </a:rPr>
              <a:t>Activity Ideas</a:t>
            </a:r>
            <a:endParaRPr b="1" sz="1200">
              <a:latin typeface="Montserrat"/>
              <a:ea typeface="Montserrat"/>
              <a:cs typeface="Montserrat"/>
              <a:sym typeface="Montserrat"/>
            </a:endParaRPr>
          </a:p>
        </p:txBody>
      </p:sp>
      <p:sp>
        <p:nvSpPr>
          <p:cNvPr id="369" name="Google Shape;369;g76443f59b9_0_71"/>
          <p:cNvSpPr txBox="1"/>
          <p:nvPr/>
        </p:nvSpPr>
        <p:spPr>
          <a:xfrm>
            <a:off x="-16975" y="611100"/>
            <a:ext cx="2189700" cy="8904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GB" sz="1000" u="sng">
                <a:latin typeface="Montserrat"/>
                <a:ea typeface="Montserrat"/>
                <a:cs typeface="Montserrat"/>
                <a:sym typeface="Montserrat"/>
              </a:rPr>
              <a:t>Mini quiz</a:t>
            </a:r>
            <a:endParaRPr sz="1000" u="sng">
              <a:latin typeface="Montserrat"/>
              <a:ea typeface="Montserrat"/>
              <a:cs typeface="Montserrat"/>
              <a:sym typeface="Montserrat"/>
            </a:endParaRPr>
          </a:p>
          <a:p>
            <a:pPr indent="0" lvl="0" marL="0" rtl="0" algn="l">
              <a:spcBef>
                <a:spcPts val="0"/>
              </a:spcBef>
              <a:spcAft>
                <a:spcPts val="0"/>
              </a:spcAft>
              <a:buNone/>
            </a:pPr>
            <a:r>
              <a:rPr lang="en-GB" sz="1000">
                <a:latin typeface="Montserrat"/>
                <a:ea typeface="Montserrat"/>
                <a:cs typeface="Montserrat"/>
                <a:sym typeface="Montserrat"/>
              </a:rPr>
              <a:t>Use your notes to make a quiz. You could use GCSE pod, Seneca Learning, or BBC Bitesize too. </a:t>
            </a:r>
            <a:endParaRPr sz="1000">
              <a:latin typeface="Montserrat"/>
              <a:ea typeface="Montserrat"/>
              <a:cs typeface="Montserrat"/>
              <a:sym typeface="Montserrat"/>
            </a:endParaRPr>
          </a:p>
        </p:txBody>
      </p:sp>
      <p:sp>
        <p:nvSpPr>
          <p:cNvPr id="370" name="Google Shape;370;g76443f59b9_0_71"/>
          <p:cNvSpPr txBox="1"/>
          <p:nvPr/>
        </p:nvSpPr>
        <p:spPr>
          <a:xfrm>
            <a:off x="2277525" y="611100"/>
            <a:ext cx="2189700" cy="10803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GB" sz="1000" u="sng">
                <a:latin typeface="Montserrat"/>
                <a:ea typeface="Montserrat"/>
                <a:cs typeface="Montserrat"/>
                <a:sym typeface="Montserrat"/>
              </a:rPr>
              <a:t>RAG rating</a:t>
            </a:r>
            <a:endParaRPr sz="1000" u="sng">
              <a:latin typeface="Montserrat"/>
              <a:ea typeface="Montserrat"/>
              <a:cs typeface="Montserrat"/>
              <a:sym typeface="Montserrat"/>
            </a:endParaRPr>
          </a:p>
          <a:p>
            <a:pPr indent="0" lvl="0" marL="0" rtl="0" algn="l">
              <a:spcBef>
                <a:spcPts val="0"/>
              </a:spcBef>
              <a:spcAft>
                <a:spcPts val="0"/>
              </a:spcAft>
              <a:buNone/>
            </a:pPr>
            <a:r>
              <a:rPr lang="en-GB" sz="1000">
                <a:latin typeface="Montserrat"/>
                <a:ea typeface="Montserrat"/>
                <a:cs typeface="Montserrat"/>
                <a:sym typeface="Montserrat"/>
              </a:rPr>
              <a:t>Get a topic list and rate each part of it - red if you don’t remember anything; amber for some, green for all. Work on red topics first. </a:t>
            </a:r>
            <a:endParaRPr sz="1000">
              <a:latin typeface="Montserrat"/>
              <a:ea typeface="Montserrat"/>
              <a:cs typeface="Montserrat"/>
              <a:sym typeface="Montserrat"/>
            </a:endParaRPr>
          </a:p>
        </p:txBody>
      </p:sp>
      <p:sp>
        <p:nvSpPr>
          <p:cNvPr id="371" name="Google Shape;371;g76443f59b9_0_71"/>
          <p:cNvSpPr txBox="1"/>
          <p:nvPr/>
        </p:nvSpPr>
        <p:spPr>
          <a:xfrm>
            <a:off x="-16975" y="1569325"/>
            <a:ext cx="2189700" cy="9600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GB" sz="1000" u="sng">
                <a:latin typeface="Montserrat"/>
                <a:ea typeface="Montserrat"/>
                <a:cs typeface="Montserrat"/>
                <a:sym typeface="Montserrat"/>
              </a:rPr>
              <a:t>Tell me 5</a:t>
            </a:r>
            <a:endParaRPr sz="1000" u="sng">
              <a:latin typeface="Montserrat"/>
              <a:ea typeface="Montserrat"/>
              <a:cs typeface="Montserrat"/>
              <a:sym typeface="Montserrat"/>
            </a:endParaRPr>
          </a:p>
          <a:p>
            <a:pPr indent="0" lvl="0" marL="0" rtl="0" algn="l">
              <a:spcBef>
                <a:spcPts val="0"/>
              </a:spcBef>
              <a:spcAft>
                <a:spcPts val="0"/>
              </a:spcAft>
              <a:buNone/>
            </a:pPr>
            <a:r>
              <a:rPr lang="en-GB" sz="1000">
                <a:latin typeface="Montserrat"/>
                <a:ea typeface="Montserrat"/>
                <a:cs typeface="Montserrat"/>
                <a:sym typeface="Montserrat"/>
              </a:rPr>
              <a:t>List five facts you know about each topic (could be in a grid or mindmap). If you can’t list 5, revise it.</a:t>
            </a:r>
            <a:endParaRPr sz="1000">
              <a:latin typeface="Montserrat"/>
              <a:ea typeface="Montserrat"/>
              <a:cs typeface="Montserrat"/>
              <a:sym typeface="Montserrat"/>
            </a:endParaRPr>
          </a:p>
        </p:txBody>
      </p:sp>
      <p:sp>
        <p:nvSpPr>
          <p:cNvPr id="372" name="Google Shape;372;g76443f59b9_0_71"/>
          <p:cNvSpPr txBox="1"/>
          <p:nvPr/>
        </p:nvSpPr>
        <p:spPr>
          <a:xfrm>
            <a:off x="2277525" y="1815325"/>
            <a:ext cx="2189700" cy="8904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GB" sz="1000" u="sng">
                <a:latin typeface="Montserrat"/>
                <a:ea typeface="Montserrat"/>
                <a:cs typeface="Montserrat"/>
                <a:sym typeface="Montserrat"/>
              </a:rPr>
              <a:t>Dual coding</a:t>
            </a:r>
            <a:endParaRPr sz="1000" u="sng">
              <a:latin typeface="Montserrat"/>
              <a:ea typeface="Montserrat"/>
              <a:cs typeface="Montserrat"/>
              <a:sym typeface="Montserrat"/>
            </a:endParaRPr>
          </a:p>
          <a:p>
            <a:pPr indent="0" lvl="0" marL="0" rtl="0" algn="l">
              <a:spcBef>
                <a:spcPts val="0"/>
              </a:spcBef>
              <a:spcAft>
                <a:spcPts val="0"/>
              </a:spcAft>
              <a:buNone/>
            </a:pPr>
            <a:r>
              <a:rPr lang="en-GB" sz="1000">
                <a:latin typeface="Montserrat"/>
                <a:ea typeface="Montserrat"/>
                <a:cs typeface="Montserrat"/>
                <a:sym typeface="Montserrat"/>
              </a:rPr>
              <a:t>Summarise notes with </a:t>
            </a:r>
            <a:endParaRPr sz="1000">
              <a:latin typeface="Montserrat"/>
              <a:ea typeface="Montserrat"/>
              <a:cs typeface="Montserrat"/>
              <a:sym typeface="Montserrat"/>
            </a:endParaRPr>
          </a:p>
          <a:p>
            <a:pPr indent="0" lvl="0" marL="0" rtl="0" algn="l">
              <a:spcBef>
                <a:spcPts val="0"/>
              </a:spcBef>
              <a:spcAft>
                <a:spcPts val="0"/>
              </a:spcAft>
              <a:buNone/>
            </a:pPr>
            <a:r>
              <a:rPr lang="en-GB" sz="1000">
                <a:latin typeface="Montserrat"/>
                <a:ea typeface="Montserrat"/>
                <a:cs typeface="Montserrat"/>
                <a:sym typeface="Montserrat"/>
              </a:rPr>
              <a:t>simple stick-men diagrams from memory and then with notes. </a:t>
            </a:r>
            <a:endParaRPr sz="1000">
              <a:latin typeface="Montserrat"/>
              <a:ea typeface="Montserrat"/>
              <a:cs typeface="Montserrat"/>
              <a:sym typeface="Montserrat"/>
            </a:endParaRPr>
          </a:p>
        </p:txBody>
      </p:sp>
      <p:sp>
        <p:nvSpPr>
          <p:cNvPr id="373" name="Google Shape;373;g76443f59b9_0_71"/>
          <p:cNvSpPr txBox="1"/>
          <p:nvPr/>
        </p:nvSpPr>
        <p:spPr>
          <a:xfrm>
            <a:off x="-16975" y="2597150"/>
            <a:ext cx="2189700" cy="10662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GB" sz="1000" u="sng">
                <a:latin typeface="Montserrat"/>
                <a:ea typeface="Montserrat"/>
                <a:cs typeface="Montserrat"/>
                <a:sym typeface="Montserrat"/>
              </a:rPr>
              <a:t>Mindmap/Flashcard/</a:t>
            </a:r>
            <a:endParaRPr sz="1000" u="sng">
              <a:latin typeface="Montserrat"/>
              <a:ea typeface="Montserrat"/>
              <a:cs typeface="Montserrat"/>
              <a:sym typeface="Montserrat"/>
            </a:endParaRPr>
          </a:p>
          <a:p>
            <a:pPr indent="0" lvl="0" marL="0" rtl="0" algn="l">
              <a:spcBef>
                <a:spcPts val="0"/>
              </a:spcBef>
              <a:spcAft>
                <a:spcPts val="0"/>
              </a:spcAft>
              <a:buNone/>
            </a:pPr>
            <a:r>
              <a:rPr lang="en-GB" sz="1000" u="sng">
                <a:latin typeface="Montserrat"/>
                <a:ea typeface="Montserrat"/>
                <a:cs typeface="Montserrat"/>
                <a:sym typeface="Montserrat"/>
              </a:rPr>
              <a:t>timeline </a:t>
            </a:r>
            <a:endParaRPr sz="1000" u="sng">
              <a:latin typeface="Montserrat"/>
              <a:ea typeface="Montserrat"/>
              <a:cs typeface="Montserrat"/>
              <a:sym typeface="Montserrat"/>
            </a:endParaRPr>
          </a:p>
          <a:p>
            <a:pPr indent="0" lvl="0" marL="0" rtl="0" algn="l">
              <a:spcBef>
                <a:spcPts val="0"/>
              </a:spcBef>
              <a:spcAft>
                <a:spcPts val="0"/>
              </a:spcAft>
              <a:buNone/>
            </a:pPr>
            <a:r>
              <a:rPr lang="en-GB" sz="1000">
                <a:latin typeface="Montserrat"/>
                <a:ea typeface="Montserrat"/>
                <a:cs typeface="Montserrat"/>
                <a:sym typeface="Montserrat"/>
              </a:rPr>
              <a:t>Summarise a whole topic or section using categories and colour to organise the information.</a:t>
            </a:r>
            <a:endParaRPr sz="1000">
              <a:latin typeface="Montserrat"/>
              <a:ea typeface="Montserrat"/>
              <a:cs typeface="Montserrat"/>
              <a:sym typeface="Montserrat"/>
            </a:endParaRPr>
          </a:p>
        </p:txBody>
      </p:sp>
      <p:sp>
        <p:nvSpPr>
          <p:cNvPr id="374" name="Google Shape;374;g76443f59b9_0_71"/>
          <p:cNvSpPr txBox="1"/>
          <p:nvPr/>
        </p:nvSpPr>
        <p:spPr>
          <a:xfrm>
            <a:off x="2277525" y="2812250"/>
            <a:ext cx="2189700" cy="8904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GB" sz="1000" u="sng">
                <a:latin typeface="Montserrat"/>
                <a:ea typeface="Montserrat"/>
                <a:cs typeface="Montserrat"/>
                <a:sym typeface="Montserrat"/>
              </a:rPr>
              <a:t>Lotus diagrams/</a:t>
            </a:r>
            <a:endParaRPr sz="1000" u="sng">
              <a:latin typeface="Montserrat"/>
              <a:ea typeface="Montserrat"/>
              <a:cs typeface="Montserrat"/>
              <a:sym typeface="Montserrat"/>
            </a:endParaRPr>
          </a:p>
          <a:p>
            <a:pPr indent="0" lvl="0" marL="0" rtl="0" algn="l">
              <a:spcBef>
                <a:spcPts val="0"/>
              </a:spcBef>
              <a:spcAft>
                <a:spcPts val="0"/>
              </a:spcAft>
              <a:buNone/>
            </a:pPr>
            <a:r>
              <a:rPr lang="en-GB" sz="1000" u="sng">
                <a:latin typeface="Montserrat"/>
                <a:ea typeface="Montserrat"/>
                <a:cs typeface="Montserrat"/>
                <a:sym typeface="Montserrat"/>
              </a:rPr>
              <a:t>hexagons</a:t>
            </a:r>
            <a:endParaRPr sz="1000" u="sng">
              <a:latin typeface="Montserrat"/>
              <a:ea typeface="Montserrat"/>
              <a:cs typeface="Montserrat"/>
              <a:sym typeface="Montserrat"/>
            </a:endParaRPr>
          </a:p>
          <a:p>
            <a:pPr indent="0" lvl="0" marL="0" rtl="0" algn="l">
              <a:spcBef>
                <a:spcPts val="0"/>
              </a:spcBef>
              <a:spcAft>
                <a:spcPts val="0"/>
              </a:spcAft>
              <a:buNone/>
            </a:pPr>
            <a:r>
              <a:rPr lang="en-GB" sz="1000">
                <a:latin typeface="Montserrat"/>
                <a:ea typeface="Montserrat"/>
                <a:cs typeface="Montserrat"/>
                <a:sym typeface="Montserrat"/>
              </a:rPr>
              <a:t>Use structured diagrams to summarise topics or areas of a topic. </a:t>
            </a:r>
            <a:endParaRPr sz="1000">
              <a:latin typeface="Montserrat"/>
              <a:ea typeface="Montserrat"/>
              <a:cs typeface="Montserrat"/>
              <a:sym typeface="Montserrat"/>
            </a:endParaRPr>
          </a:p>
        </p:txBody>
      </p:sp>
      <p:sp>
        <p:nvSpPr>
          <p:cNvPr id="375" name="Google Shape;375;g76443f59b9_0_71"/>
          <p:cNvSpPr txBox="1"/>
          <p:nvPr/>
        </p:nvSpPr>
        <p:spPr>
          <a:xfrm>
            <a:off x="-16950" y="3746475"/>
            <a:ext cx="2189700" cy="7260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GB" sz="1000" u="sng">
                <a:latin typeface="Montserrat"/>
                <a:ea typeface="Montserrat"/>
                <a:cs typeface="Montserrat"/>
                <a:sym typeface="Montserrat"/>
              </a:rPr>
              <a:t>Read a minute, bullet a </a:t>
            </a:r>
            <a:endParaRPr sz="1000" u="sng">
              <a:latin typeface="Montserrat"/>
              <a:ea typeface="Montserrat"/>
              <a:cs typeface="Montserrat"/>
              <a:sym typeface="Montserrat"/>
            </a:endParaRPr>
          </a:p>
          <a:p>
            <a:pPr indent="0" lvl="0" marL="0" rtl="0" algn="l">
              <a:spcBef>
                <a:spcPts val="0"/>
              </a:spcBef>
              <a:spcAft>
                <a:spcPts val="0"/>
              </a:spcAft>
              <a:buNone/>
            </a:pPr>
            <a:r>
              <a:rPr lang="en-GB" sz="1000" u="sng">
                <a:latin typeface="Montserrat"/>
                <a:ea typeface="Montserrat"/>
                <a:cs typeface="Montserrat"/>
                <a:sym typeface="Montserrat"/>
              </a:rPr>
              <a:t>minute</a:t>
            </a:r>
            <a:endParaRPr sz="1000" u="sng">
              <a:latin typeface="Montserrat"/>
              <a:ea typeface="Montserrat"/>
              <a:cs typeface="Montserrat"/>
              <a:sym typeface="Montserrat"/>
            </a:endParaRPr>
          </a:p>
          <a:p>
            <a:pPr indent="0" lvl="0" marL="0" rtl="0" algn="l">
              <a:spcBef>
                <a:spcPts val="0"/>
              </a:spcBef>
              <a:spcAft>
                <a:spcPts val="0"/>
              </a:spcAft>
              <a:buNone/>
            </a:pPr>
            <a:r>
              <a:rPr lang="en-GB" sz="1000">
                <a:latin typeface="Montserrat"/>
                <a:ea typeface="Montserrat"/>
                <a:cs typeface="Montserrat"/>
                <a:sym typeface="Montserrat"/>
              </a:rPr>
              <a:t>Then check how much you remembered!</a:t>
            </a:r>
            <a:endParaRPr sz="1000">
              <a:latin typeface="Montserrat"/>
              <a:ea typeface="Montserrat"/>
              <a:cs typeface="Montserrat"/>
              <a:sym typeface="Montserrat"/>
            </a:endParaRPr>
          </a:p>
        </p:txBody>
      </p:sp>
      <p:sp>
        <p:nvSpPr>
          <p:cNvPr id="376" name="Google Shape;376;g76443f59b9_0_71"/>
          <p:cNvSpPr txBox="1"/>
          <p:nvPr/>
        </p:nvSpPr>
        <p:spPr>
          <a:xfrm>
            <a:off x="-16950" y="4476100"/>
            <a:ext cx="2189700" cy="10803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GB" sz="1000" u="sng">
                <a:latin typeface="Montserrat"/>
                <a:ea typeface="Montserrat"/>
                <a:cs typeface="Montserrat"/>
                <a:sym typeface="Montserrat"/>
              </a:rPr>
              <a:t>Exam questions</a:t>
            </a:r>
            <a:endParaRPr sz="1000" u="sng">
              <a:latin typeface="Montserrat"/>
              <a:ea typeface="Montserrat"/>
              <a:cs typeface="Montserrat"/>
              <a:sym typeface="Montserrat"/>
            </a:endParaRPr>
          </a:p>
          <a:p>
            <a:pPr indent="0" lvl="0" marL="0" rtl="0" algn="l">
              <a:spcBef>
                <a:spcPts val="0"/>
              </a:spcBef>
              <a:spcAft>
                <a:spcPts val="0"/>
              </a:spcAft>
              <a:buNone/>
            </a:pPr>
            <a:r>
              <a:rPr lang="en-GB" sz="1000">
                <a:latin typeface="Montserrat"/>
                <a:ea typeface="Montserrat"/>
                <a:cs typeface="Montserrat"/>
                <a:sym typeface="Montserrat"/>
              </a:rPr>
              <a:t>Write/plan an answer from memory, and then in a different colour fill in the gaps using the spec, need-to-know list, or revision guide. </a:t>
            </a:r>
            <a:endParaRPr sz="1000">
              <a:latin typeface="Montserrat"/>
              <a:ea typeface="Montserrat"/>
              <a:cs typeface="Montserrat"/>
              <a:sym typeface="Montserrat"/>
            </a:endParaRPr>
          </a:p>
        </p:txBody>
      </p:sp>
      <p:sp>
        <p:nvSpPr>
          <p:cNvPr id="377" name="Google Shape;377;g76443f59b9_0_71"/>
          <p:cNvSpPr txBox="1"/>
          <p:nvPr/>
        </p:nvSpPr>
        <p:spPr>
          <a:xfrm>
            <a:off x="2277525" y="3770475"/>
            <a:ext cx="2189700" cy="10803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GB" sz="1000" u="sng">
                <a:latin typeface="Montserrat"/>
                <a:ea typeface="Montserrat"/>
                <a:cs typeface="Montserrat"/>
                <a:sym typeface="Montserrat"/>
              </a:rPr>
              <a:t>Revision guide </a:t>
            </a:r>
            <a:endParaRPr sz="1000" u="sng">
              <a:latin typeface="Montserrat"/>
              <a:ea typeface="Montserrat"/>
              <a:cs typeface="Montserrat"/>
              <a:sym typeface="Montserrat"/>
            </a:endParaRPr>
          </a:p>
          <a:p>
            <a:pPr indent="0" lvl="0" marL="0" rtl="0" algn="l">
              <a:spcBef>
                <a:spcPts val="0"/>
              </a:spcBef>
              <a:spcAft>
                <a:spcPts val="0"/>
              </a:spcAft>
              <a:buNone/>
            </a:pPr>
            <a:r>
              <a:rPr lang="en-GB" sz="1000" u="sng">
                <a:latin typeface="Montserrat"/>
                <a:ea typeface="Montserrat"/>
                <a:cs typeface="Montserrat"/>
                <a:sym typeface="Montserrat"/>
              </a:rPr>
              <a:t>questions</a:t>
            </a:r>
            <a:endParaRPr sz="1000" u="sng">
              <a:latin typeface="Montserrat"/>
              <a:ea typeface="Montserrat"/>
              <a:cs typeface="Montserrat"/>
              <a:sym typeface="Montserrat"/>
            </a:endParaRPr>
          </a:p>
          <a:p>
            <a:pPr indent="0" lvl="0" marL="0" rtl="0" algn="l">
              <a:spcBef>
                <a:spcPts val="0"/>
              </a:spcBef>
              <a:spcAft>
                <a:spcPts val="0"/>
              </a:spcAft>
              <a:buNone/>
            </a:pPr>
            <a:r>
              <a:rPr lang="en-GB" sz="1000">
                <a:latin typeface="Montserrat"/>
                <a:ea typeface="Montserrat"/>
                <a:cs typeface="Montserrat"/>
                <a:sym typeface="Montserrat"/>
              </a:rPr>
              <a:t>Answer the Grade 1-4, 5-6, 7-8 questions in the knowledge booklets on topics you struggle with.</a:t>
            </a:r>
            <a:endParaRPr sz="1000">
              <a:latin typeface="Montserrat"/>
              <a:ea typeface="Montserrat"/>
              <a:cs typeface="Montserrat"/>
              <a:sym typeface="Montserrat"/>
            </a:endParaRPr>
          </a:p>
        </p:txBody>
      </p:sp>
      <p:sp>
        <p:nvSpPr>
          <p:cNvPr id="378" name="Google Shape;378;g76443f59b9_0_71"/>
          <p:cNvSpPr txBox="1"/>
          <p:nvPr/>
        </p:nvSpPr>
        <p:spPr>
          <a:xfrm>
            <a:off x="2277525" y="4942600"/>
            <a:ext cx="2189700" cy="17652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GB" sz="1000" u="sng">
                <a:latin typeface="Montserrat"/>
                <a:ea typeface="Montserrat"/>
                <a:cs typeface="Montserrat"/>
                <a:sym typeface="Montserrat"/>
              </a:rPr>
              <a:t>Reflection questions</a:t>
            </a:r>
            <a:endParaRPr sz="1000" u="sng">
              <a:latin typeface="Montserrat"/>
              <a:ea typeface="Montserrat"/>
              <a:cs typeface="Montserrat"/>
              <a:sym typeface="Montserrat"/>
            </a:endParaRPr>
          </a:p>
          <a:p>
            <a:pPr indent="0" lvl="0" marL="0" rtl="0" algn="l">
              <a:spcBef>
                <a:spcPts val="0"/>
              </a:spcBef>
              <a:spcAft>
                <a:spcPts val="0"/>
              </a:spcAft>
              <a:buNone/>
            </a:pPr>
            <a:r>
              <a:rPr lang="en-GB" sz="1000">
                <a:latin typeface="Montserrat"/>
                <a:ea typeface="Montserrat"/>
                <a:cs typeface="Montserrat"/>
                <a:sym typeface="Montserrat"/>
              </a:rPr>
              <a:t>Ask yourself if you did your </a:t>
            </a:r>
            <a:endParaRPr sz="1000">
              <a:latin typeface="Montserrat"/>
              <a:ea typeface="Montserrat"/>
              <a:cs typeface="Montserrat"/>
              <a:sym typeface="Montserrat"/>
            </a:endParaRPr>
          </a:p>
          <a:p>
            <a:pPr indent="0" lvl="0" marL="0" rtl="0" algn="l">
              <a:spcBef>
                <a:spcPts val="0"/>
              </a:spcBef>
              <a:spcAft>
                <a:spcPts val="0"/>
              </a:spcAft>
              <a:buNone/>
            </a:pPr>
            <a:r>
              <a:rPr lang="en-GB" sz="1000">
                <a:latin typeface="Montserrat"/>
                <a:ea typeface="Montserrat"/>
                <a:cs typeface="Montserrat"/>
                <a:sym typeface="Montserrat"/>
              </a:rPr>
              <a:t>best work. If you did, did it work? Is there a quicker or more effective activity you could do next time? What could you change?</a:t>
            </a:r>
            <a:endParaRPr sz="1000">
              <a:latin typeface="Montserrat"/>
              <a:ea typeface="Montserrat"/>
              <a:cs typeface="Montserrat"/>
              <a:sym typeface="Montserrat"/>
            </a:endParaRPr>
          </a:p>
          <a:p>
            <a:pPr indent="0" lvl="0" marL="0" rtl="0" algn="l">
              <a:spcBef>
                <a:spcPts val="0"/>
              </a:spcBef>
              <a:spcAft>
                <a:spcPts val="0"/>
              </a:spcAft>
              <a:buNone/>
            </a:pPr>
            <a:r>
              <a:rPr lang="en-GB" sz="1000">
                <a:latin typeface="Montserrat"/>
                <a:ea typeface="Montserrat"/>
                <a:cs typeface="Montserrat"/>
                <a:sym typeface="Montserrat"/>
              </a:rPr>
              <a:t>Even when you are confident, keep including it in retrieval practise so you don’t forget it.</a:t>
            </a:r>
            <a:endParaRPr sz="1000">
              <a:latin typeface="Montserrat"/>
              <a:ea typeface="Montserrat"/>
              <a:cs typeface="Montserrat"/>
              <a:sym typeface="Montserrat"/>
            </a:endParaRPr>
          </a:p>
        </p:txBody>
      </p:sp>
      <p:pic>
        <p:nvPicPr>
          <p:cNvPr id="379" name="Google Shape;379;g76443f59b9_0_71"/>
          <p:cNvPicPr preferRelativeResize="0"/>
          <p:nvPr/>
        </p:nvPicPr>
        <p:blipFill rotWithShape="1">
          <a:blip r:embed="rId3">
            <a:alphaModFix/>
          </a:blip>
          <a:srcRect b="0" l="14803" r="42137" t="7672"/>
          <a:stretch/>
        </p:blipFill>
        <p:spPr>
          <a:xfrm>
            <a:off x="543200" y="50075"/>
            <a:ext cx="1629525" cy="238500"/>
          </a:xfrm>
          <a:prstGeom prst="rect">
            <a:avLst/>
          </a:prstGeom>
          <a:noFill/>
          <a:ln>
            <a:noFill/>
          </a:ln>
        </p:spPr>
      </p:pic>
      <p:sp>
        <p:nvSpPr>
          <p:cNvPr id="380" name="Google Shape;380;g76443f59b9_0_71"/>
          <p:cNvSpPr txBox="1"/>
          <p:nvPr/>
        </p:nvSpPr>
        <p:spPr>
          <a:xfrm>
            <a:off x="254625" y="16975"/>
            <a:ext cx="933600" cy="526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1000">
                <a:latin typeface="Montserrat"/>
                <a:ea typeface="Montserrat"/>
                <a:cs typeface="Montserrat"/>
                <a:sym typeface="Montserrat"/>
              </a:rPr>
              <a:t>Retrieval practice</a:t>
            </a:r>
            <a:endParaRPr sz="1000">
              <a:latin typeface="Montserrat"/>
              <a:ea typeface="Montserrat"/>
              <a:cs typeface="Montserrat"/>
              <a:sym typeface="Montserrat"/>
            </a:endParaRPr>
          </a:p>
        </p:txBody>
      </p:sp>
      <p:sp>
        <p:nvSpPr>
          <p:cNvPr id="381" name="Google Shape;381;g76443f59b9_0_71"/>
          <p:cNvSpPr txBox="1"/>
          <p:nvPr/>
        </p:nvSpPr>
        <p:spPr>
          <a:xfrm>
            <a:off x="1510400" y="16975"/>
            <a:ext cx="933600" cy="526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1000">
                <a:latin typeface="Montserrat"/>
                <a:ea typeface="Montserrat"/>
                <a:cs typeface="Montserrat"/>
                <a:sym typeface="Montserrat"/>
              </a:rPr>
              <a:t>Facts</a:t>
            </a:r>
            <a:endParaRPr sz="1000">
              <a:latin typeface="Montserrat"/>
              <a:ea typeface="Montserrat"/>
              <a:cs typeface="Montserrat"/>
              <a:sym typeface="Montserrat"/>
            </a:endParaRPr>
          </a:p>
        </p:txBody>
      </p:sp>
      <p:sp>
        <p:nvSpPr>
          <p:cNvPr id="382" name="Google Shape;382;g76443f59b9_0_71"/>
          <p:cNvSpPr txBox="1"/>
          <p:nvPr/>
        </p:nvSpPr>
        <p:spPr>
          <a:xfrm>
            <a:off x="2579475" y="16975"/>
            <a:ext cx="1087200" cy="526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1000">
                <a:latin typeface="Montserrat"/>
                <a:ea typeface="Montserrat"/>
                <a:cs typeface="Montserrat"/>
                <a:sym typeface="Montserrat"/>
              </a:rPr>
              <a:t>Explanation</a:t>
            </a:r>
            <a:endParaRPr sz="1000">
              <a:latin typeface="Montserrat"/>
              <a:ea typeface="Montserrat"/>
              <a:cs typeface="Montserrat"/>
              <a:sym typeface="Montserrat"/>
            </a:endParaRPr>
          </a:p>
        </p:txBody>
      </p:sp>
      <p:pic>
        <p:nvPicPr>
          <p:cNvPr id="383" name="Google Shape;383;g76443f59b9_0_71"/>
          <p:cNvPicPr preferRelativeResize="0"/>
          <p:nvPr/>
        </p:nvPicPr>
        <p:blipFill rotWithShape="1">
          <a:blip r:embed="rId3">
            <a:alphaModFix/>
          </a:blip>
          <a:srcRect b="98844" l="89135" r="0" t="103426"/>
          <a:stretch/>
        </p:blipFill>
        <p:spPr>
          <a:xfrm>
            <a:off x="3420700" y="-5537"/>
            <a:ext cx="411175" cy="329925"/>
          </a:xfrm>
          <a:prstGeom prst="rect">
            <a:avLst/>
          </a:prstGeom>
          <a:noFill/>
          <a:ln>
            <a:noFill/>
          </a:ln>
        </p:spPr>
      </p:pic>
      <p:pic>
        <p:nvPicPr>
          <p:cNvPr id="384" name="Google Shape;384;g76443f59b9_0_71"/>
          <p:cNvPicPr preferRelativeResize="0"/>
          <p:nvPr/>
        </p:nvPicPr>
        <p:blipFill rotWithShape="1">
          <a:blip r:embed="rId3">
            <a:alphaModFix/>
          </a:blip>
          <a:srcRect b="99159" l="62657" r="23862" t="93167"/>
          <a:stretch/>
        </p:blipFill>
        <p:spPr>
          <a:xfrm flipH="1" rot="10800000">
            <a:off x="2172725" y="40163"/>
            <a:ext cx="510125" cy="238500"/>
          </a:xfrm>
          <a:prstGeom prst="rect">
            <a:avLst/>
          </a:prstGeom>
          <a:noFill/>
          <a:ln>
            <a:noFill/>
          </a:ln>
        </p:spPr>
      </p:pic>
      <p:sp>
        <p:nvSpPr>
          <p:cNvPr id="385" name="Google Shape;385;g76443f59b9_0_71"/>
          <p:cNvSpPr txBox="1"/>
          <p:nvPr/>
        </p:nvSpPr>
        <p:spPr>
          <a:xfrm>
            <a:off x="3802150" y="16975"/>
            <a:ext cx="1087200" cy="526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1000">
                <a:latin typeface="Montserrat"/>
                <a:ea typeface="Montserrat"/>
                <a:cs typeface="Montserrat"/>
                <a:sym typeface="Montserrat"/>
              </a:rPr>
              <a:t>Assess</a:t>
            </a:r>
            <a:endParaRPr sz="1000">
              <a:latin typeface="Montserrat"/>
              <a:ea typeface="Montserrat"/>
              <a:cs typeface="Montserrat"/>
              <a:sym typeface="Montserrat"/>
            </a:endParaRPr>
          </a:p>
        </p:txBody>
      </p:sp>
      <p:pic>
        <p:nvPicPr>
          <p:cNvPr id="386" name="Google Shape;386;g76443f59b9_0_71"/>
          <p:cNvPicPr preferRelativeResize="0"/>
          <p:nvPr/>
        </p:nvPicPr>
        <p:blipFill rotWithShape="1">
          <a:blip r:embed="rId3">
            <a:alphaModFix/>
          </a:blip>
          <a:srcRect b="0" l="29133" r="57386" t="7672"/>
          <a:stretch/>
        </p:blipFill>
        <p:spPr>
          <a:xfrm>
            <a:off x="4014488" y="1887163"/>
            <a:ext cx="510125" cy="238500"/>
          </a:xfrm>
          <a:prstGeom prst="rect">
            <a:avLst/>
          </a:prstGeom>
          <a:noFill/>
          <a:ln>
            <a:noFill/>
          </a:ln>
        </p:spPr>
      </p:pic>
      <p:pic>
        <p:nvPicPr>
          <p:cNvPr id="387" name="Google Shape;387;g76443f59b9_0_71"/>
          <p:cNvPicPr preferRelativeResize="0"/>
          <p:nvPr/>
        </p:nvPicPr>
        <p:blipFill rotWithShape="1">
          <a:blip r:embed="rId3">
            <a:alphaModFix/>
          </a:blip>
          <a:srcRect b="0" l="29133" r="57386" t="7672"/>
          <a:stretch/>
        </p:blipFill>
        <p:spPr>
          <a:xfrm>
            <a:off x="1662613" y="2673350"/>
            <a:ext cx="510125" cy="238500"/>
          </a:xfrm>
          <a:prstGeom prst="rect">
            <a:avLst/>
          </a:prstGeom>
          <a:noFill/>
          <a:ln>
            <a:noFill/>
          </a:ln>
        </p:spPr>
      </p:pic>
      <p:pic>
        <p:nvPicPr>
          <p:cNvPr id="388" name="Google Shape;388;g76443f59b9_0_71"/>
          <p:cNvPicPr preferRelativeResize="0"/>
          <p:nvPr/>
        </p:nvPicPr>
        <p:blipFill rotWithShape="1">
          <a:blip r:embed="rId3">
            <a:alphaModFix/>
          </a:blip>
          <a:srcRect b="0" l="29133" r="57386" t="7672"/>
          <a:stretch/>
        </p:blipFill>
        <p:spPr>
          <a:xfrm>
            <a:off x="4014475" y="2852073"/>
            <a:ext cx="510125" cy="254700"/>
          </a:xfrm>
          <a:prstGeom prst="rect">
            <a:avLst/>
          </a:prstGeom>
          <a:noFill/>
          <a:ln>
            <a:noFill/>
          </a:ln>
        </p:spPr>
      </p:pic>
      <p:pic>
        <p:nvPicPr>
          <p:cNvPr id="389" name="Google Shape;389;g76443f59b9_0_71"/>
          <p:cNvPicPr preferRelativeResize="0"/>
          <p:nvPr/>
        </p:nvPicPr>
        <p:blipFill rotWithShape="1">
          <a:blip r:embed="rId3">
            <a:alphaModFix/>
          </a:blip>
          <a:srcRect b="0" l="29133" r="57386" t="7672"/>
          <a:stretch/>
        </p:blipFill>
        <p:spPr>
          <a:xfrm>
            <a:off x="1691200" y="3762178"/>
            <a:ext cx="510125" cy="238500"/>
          </a:xfrm>
          <a:prstGeom prst="rect">
            <a:avLst/>
          </a:prstGeom>
          <a:noFill/>
          <a:ln>
            <a:noFill/>
          </a:ln>
        </p:spPr>
      </p:pic>
      <p:pic>
        <p:nvPicPr>
          <p:cNvPr id="390" name="Google Shape;390;g76443f59b9_0_71"/>
          <p:cNvPicPr preferRelativeResize="0"/>
          <p:nvPr/>
        </p:nvPicPr>
        <p:blipFill rotWithShape="1">
          <a:blip r:embed="rId3">
            <a:alphaModFix/>
          </a:blip>
          <a:srcRect b="99159" l="62657" r="23862" t="93167"/>
          <a:stretch/>
        </p:blipFill>
        <p:spPr>
          <a:xfrm flipH="1" rot="10800000">
            <a:off x="1722125" y="4537771"/>
            <a:ext cx="510125" cy="241825"/>
          </a:xfrm>
          <a:prstGeom prst="rect">
            <a:avLst/>
          </a:prstGeom>
          <a:noFill/>
          <a:ln>
            <a:noFill/>
          </a:ln>
        </p:spPr>
      </p:pic>
      <p:pic>
        <p:nvPicPr>
          <p:cNvPr id="391" name="Google Shape;391;g76443f59b9_0_71"/>
          <p:cNvPicPr preferRelativeResize="0"/>
          <p:nvPr/>
        </p:nvPicPr>
        <p:blipFill rotWithShape="1">
          <a:blip r:embed="rId3">
            <a:alphaModFix/>
          </a:blip>
          <a:srcRect b="98844" l="89135" r="0" t="103426"/>
          <a:stretch/>
        </p:blipFill>
        <p:spPr>
          <a:xfrm>
            <a:off x="3987763" y="5010688"/>
            <a:ext cx="411175" cy="329925"/>
          </a:xfrm>
          <a:prstGeom prst="rect">
            <a:avLst/>
          </a:prstGeom>
          <a:noFill/>
          <a:ln>
            <a:noFill/>
          </a:ln>
        </p:spPr>
      </p:pic>
      <p:pic>
        <p:nvPicPr>
          <p:cNvPr id="392" name="Google Shape;392;g76443f59b9_0_71"/>
          <p:cNvPicPr preferRelativeResize="0"/>
          <p:nvPr/>
        </p:nvPicPr>
        <p:blipFill rotWithShape="1">
          <a:blip r:embed="rId4">
            <a:alphaModFix/>
          </a:blip>
          <a:srcRect b="0" l="0" r="0" t="0"/>
          <a:stretch/>
        </p:blipFill>
        <p:spPr>
          <a:xfrm>
            <a:off x="1776650" y="615700"/>
            <a:ext cx="329925" cy="329925"/>
          </a:xfrm>
          <a:prstGeom prst="rect">
            <a:avLst/>
          </a:prstGeom>
          <a:noFill/>
          <a:ln>
            <a:noFill/>
          </a:ln>
        </p:spPr>
      </p:pic>
      <p:pic>
        <p:nvPicPr>
          <p:cNvPr id="393" name="Google Shape;393;g76443f59b9_0_71"/>
          <p:cNvPicPr preferRelativeResize="0"/>
          <p:nvPr/>
        </p:nvPicPr>
        <p:blipFill rotWithShape="1">
          <a:blip r:embed="rId4">
            <a:alphaModFix/>
          </a:blip>
          <a:srcRect b="0" l="0" r="0" t="0"/>
          <a:stretch/>
        </p:blipFill>
        <p:spPr>
          <a:xfrm>
            <a:off x="4104587" y="615700"/>
            <a:ext cx="329925" cy="329925"/>
          </a:xfrm>
          <a:prstGeom prst="rect">
            <a:avLst/>
          </a:prstGeom>
          <a:noFill/>
          <a:ln>
            <a:noFill/>
          </a:ln>
        </p:spPr>
      </p:pic>
      <p:pic>
        <p:nvPicPr>
          <p:cNvPr id="394" name="Google Shape;394;g76443f59b9_0_71"/>
          <p:cNvPicPr preferRelativeResize="0"/>
          <p:nvPr/>
        </p:nvPicPr>
        <p:blipFill rotWithShape="1">
          <a:blip r:embed="rId4">
            <a:alphaModFix/>
          </a:blip>
          <a:srcRect b="0" l="0" r="0" t="0"/>
          <a:stretch/>
        </p:blipFill>
        <p:spPr>
          <a:xfrm>
            <a:off x="1842812" y="1604375"/>
            <a:ext cx="329925" cy="329925"/>
          </a:xfrm>
          <a:prstGeom prst="rect">
            <a:avLst/>
          </a:prstGeom>
          <a:noFill/>
          <a:ln>
            <a:noFill/>
          </a:ln>
        </p:spPr>
      </p:pic>
      <p:pic>
        <p:nvPicPr>
          <p:cNvPr id="395" name="Google Shape;395;g76443f59b9_0_71"/>
          <p:cNvPicPr preferRelativeResize="0"/>
          <p:nvPr/>
        </p:nvPicPr>
        <p:blipFill rotWithShape="1">
          <a:blip r:embed="rId4">
            <a:alphaModFix/>
          </a:blip>
          <a:srcRect b="0" l="0" r="0" t="0"/>
          <a:stretch/>
        </p:blipFill>
        <p:spPr>
          <a:xfrm>
            <a:off x="0" y="4362"/>
            <a:ext cx="329925" cy="329925"/>
          </a:xfrm>
          <a:prstGeom prst="rect">
            <a:avLst/>
          </a:prstGeom>
          <a:noFill/>
          <a:ln>
            <a:noFill/>
          </a:ln>
        </p:spPr>
      </p:pic>
      <p:sp>
        <p:nvSpPr>
          <p:cNvPr id="396" name="Google Shape;396;g76443f59b9_0_71"/>
          <p:cNvSpPr txBox="1"/>
          <p:nvPr/>
        </p:nvSpPr>
        <p:spPr>
          <a:xfrm>
            <a:off x="4948100" y="-42250"/>
            <a:ext cx="3836400" cy="339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GB" sz="1200">
                <a:latin typeface="Montserrat"/>
                <a:ea typeface="Montserrat"/>
                <a:cs typeface="Montserrat"/>
                <a:sym typeface="Montserrat"/>
              </a:rPr>
              <a:t>Activity examples</a:t>
            </a:r>
            <a:endParaRPr b="1" sz="1200">
              <a:latin typeface="Montserrat"/>
              <a:ea typeface="Montserrat"/>
              <a:cs typeface="Montserrat"/>
              <a:sym typeface="Montserrat"/>
            </a:endParaRPr>
          </a:p>
        </p:txBody>
      </p:sp>
      <p:sp>
        <p:nvSpPr>
          <p:cNvPr id="397" name="Google Shape;397;g76443f59b9_0_71"/>
          <p:cNvSpPr txBox="1"/>
          <p:nvPr/>
        </p:nvSpPr>
        <p:spPr>
          <a:xfrm>
            <a:off x="4948100" y="3038000"/>
            <a:ext cx="3836400" cy="339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GB" sz="1200">
                <a:latin typeface="Montserrat"/>
                <a:ea typeface="Montserrat"/>
                <a:cs typeface="Montserrat"/>
                <a:sym typeface="Montserrat"/>
              </a:rPr>
              <a:t>Revision recipes</a:t>
            </a:r>
            <a:endParaRPr b="1" sz="1200">
              <a:latin typeface="Montserrat"/>
              <a:ea typeface="Montserrat"/>
              <a:cs typeface="Montserrat"/>
              <a:sym typeface="Montserrat"/>
            </a:endParaRPr>
          </a:p>
        </p:txBody>
      </p:sp>
      <p:pic>
        <p:nvPicPr>
          <p:cNvPr descr="IMG-9115" id="398" name="Google Shape;398;g76443f59b9_0_71"/>
          <p:cNvPicPr preferRelativeResize="0"/>
          <p:nvPr/>
        </p:nvPicPr>
        <p:blipFill>
          <a:blip r:embed="rId5">
            <a:alphaModFix/>
          </a:blip>
          <a:stretch>
            <a:fillRect/>
          </a:stretch>
        </p:blipFill>
        <p:spPr>
          <a:xfrm>
            <a:off x="7611350" y="514011"/>
            <a:ext cx="1382600" cy="1080341"/>
          </a:xfrm>
          <a:prstGeom prst="rect">
            <a:avLst/>
          </a:prstGeom>
          <a:noFill/>
          <a:ln>
            <a:noFill/>
          </a:ln>
        </p:spPr>
      </p:pic>
      <p:pic>
        <p:nvPicPr>
          <p:cNvPr descr="IMG-9111" id="399" name="Google Shape;399;g76443f59b9_0_71"/>
          <p:cNvPicPr preferRelativeResize="0"/>
          <p:nvPr/>
        </p:nvPicPr>
        <p:blipFill rotWithShape="1">
          <a:blip r:embed="rId6">
            <a:alphaModFix/>
          </a:blip>
          <a:srcRect b="0" l="30935" r="12155" t="0"/>
          <a:stretch/>
        </p:blipFill>
        <p:spPr>
          <a:xfrm>
            <a:off x="5257163" y="1854426"/>
            <a:ext cx="1382612" cy="1162825"/>
          </a:xfrm>
          <a:prstGeom prst="rect">
            <a:avLst/>
          </a:prstGeom>
          <a:noFill/>
          <a:ln>
            <a:noFill/>
          </a:ln>
        </p:spPr>
      </p:pic>
      <p:pic>
        <p:nvPicPr>
          <p:cNvPr descr="IMG-9102" id="400" name="Google Shape;400;g76443f59b9_0_71"/>
          <p:cNvPicPr preferRelativeResize="0"/>
          <p:nvPr/>
        </p:nvPicPr>
        <p:blipFill rotWithShape="1">
          <a:blip r:embed="rId7">
            <a:alphaModFix/>
          </a:blip>
          <a:srcRect b="49575" l="18193" r="12496" t="10720"/>
          <a:stretch/>
        </p:blipFill>
        <p:spPr>
          <a:xfrm>
            <a:off x="5199050" y="442925"/>
            <a:ext cx="1516925" cy="1162825"/>
          </a:xfrm>
          <a:prstGeom prst="rect">
            <a:avLst/>
          </a:prstGeom>
          <a:noFill/>
          <a:ln>
            <a:noFill/>
          </a:ln>
        </p:spPr>
      </p:pic>
      <p:pic>
        <p:nvPicPr>
          <p:cNvPr descr="IMG-9108 (1)" id="401" name="Google Shape;401;g76443f59b9_0_71"/>
          <p:cNvPicPr preferRelativeResize="0"/>
          <p:nvPr/>
        </p:nvPicPr>
        <p:blipFill rotWithShape="1">
          <a:blip r:embed="rId8">
            <a:alphaModFix/>
          </a:blip>
          <a:srcRect b="0" l="32930" r="0" t="0"/>
          <a:stretch/>
        </p:blipFill>
        <p:spPr>
          <a:xfrm>
            <a:off x="7821750" y="1970158"/>
            <a:ext cx="1247775" cy="1058542"/>
          </a:xfrm>
          <a:prstGeom prst="rect">
            <a:avLst/>
          </a:prstGeom>
          <a:noFill/>
          <a:ln>
            <a:noFill/>
          </a:ln>
        </p:spPr>
      </p:pic>
      <p:sp>
        <p:nvSpPr>
          <p:cNvPr id="402" name="Google Shape;402;g76443f59b9_0_71"/>
          <p:cNvSpPr txBox="1"/>
          <p:nvPr/>
        </p:nvSpPr>
        <p:spPr>
          <a:xfrm>
            <a:off x="4572000" y="3276600"/>
            <a:ext cx="4497600" cy="1195800"/>
          </a:xfrm>
          <a:prstGeom prst="rect">
            <a:avLst/>
          </a:prstGeom>
          <a:noFill/>
          <a:ln>
            <a:noFill/>
          </a:ln>
        </p:spPr>
        <p:txBody>
          <a:bodyPr anchorCtr="0" anchor="t" bIns="91425" lIns="91425" spcFirstLastPara="1" rIns="91425" wrap="square" tIns="91425">
            <a:noAutofit/>
          </a:bodyPr>
          <a:lstStyle/>
          <a:p>
            <a:pPr indent="0" lvl="0" marL="0" rtl="0" algn="l">
              <a:lnSpc>
                <a:spcPct val="107916"/>
              </a:lnSpc>
              <a:spcBef>
                <a:spcPts val="0"/>
              </a:spcBef>
              <a:spcAft>
                <a:spcPts val="0"/>
              </a:spcAft>
              <a:buNone/>
            </a:pPr>
            <a:r>
              <a:rPr lang="en-GB" sz="1000">
                <a:solidFill>
                  <a:schemeClr val="dk1"/>
                </a:solidFill>
                <a:latin typeface="Montserrat"/>
                <a:ea typeface="Montserrat"/>
                <a:cs typeface="Montserrat"/>
                <a:sym typeface="Montserrat"/>
              </a:rPr>
              <a:t>Teachers use a series of activities that focus on different skills. Each activity (ingredient) builds on the skills of the last, so that by the end of the lesson all the skills can be used together – the recipe has been put together. </a:t>
            </a:r>
            <a:r>
              <a:rPr b="1" lang="en-GB" sz="1000">
                <a:solidFill>
                  <a:srgbClr val="FF0000"/>
                </a:solidFill>
                <a:latin typeface="Montserrat"/>
                <a:ea typeface="Montserrat"/>
                <a:cs typeface="Montserrat"/>
                <a:sym typeface="Montserrat"/>
              </a:rPr>
              <a:t>In each revision session, work through the groups of activities and pick one ‘ingredient’ from each.</a:t>
            </a:r>
            <a:endParaRPr b="1" sz="1000">
              <a:solidFill>
                <a:srgbClr val="FF0000"/>
              </a:solidFill>
              <a:latin typeface="Montserrat"/>
              <a:ea typeface="Montserrat"/>
              <a:cs typeface="Montserrat"/>
              <a:sym typeface="Montserrat"/>
            </a:endParaRPr>
          </a:p>
          <a:p>
            <a:pPr indent="0" lvl="0" marL="0" rtl="0" algn="l">
              <a:lnSpc>
                <a:spcPct val="107916"/>
              </a:lnSpc>
              <a:spcBef>
                <a:spcPts val="800"/>
              </a:spcBef>
              <a:spcAft>
                <a:spcPts val="800"/>
              </a:spcAft>
              <a:buNone/>
            </a:pPr>
            <a:r>
              <a:t/>
            </a:r>
            <a:endParaRPr sz="1100">
              <a:solidFill>
                <a:schemeClr val="dk1"/>
              </a:solidFill>
            </a:endParaRPr>
          </a:p>
        </p:txBody>
      </p:sp>
      <p:sp>
        <p:nvSpPr>
          <p:cNvPr id="403" name="Google Shape;403;g76443f59b9_0_71"/>
          <p:cNvSpPr txBox="1"/>
          <p:nvPr/>
        </p:nvSpPr>
        <p:spPr>
          <a:xfrm>
            <a:off x="4549375" y="4328700"/>
            <a:ext cx="4497600" cy="526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GB" sz="1100">
                <a:latin typeface="Montserrat"/>
                <a:ea typeface="Montserrat"/>
                <a:cs typeface="Montserrat"/>
                <a:sym typeface="Montserrat"/>
              </a:rPr>
              <a:t>Basic:</a:t>
            </a:r>
            <a:r>
              <a:rPr lang="en-GB" sz="1100">
                <a:latin typeface="Montserrat"/>
                <a:ea typeface="Montserrat"/>
                <a:cs typeface="Montserrat"/>
                <a:sym typeface="Montserrat"/>
              </a:rPr>
              <a:t>   </a:t>
            </a:r>
            <a:r>
              <a:rPr lang="en-GB" sz="1100" u="sng">
                <a:latin typeface="Montserrat"/>
                <a:ea typeface="Montserrat"/>
                <a:cs typeface="Montserrat"/>
                <a:sym typeface="Montserrat"/>
              </a:rPr>
              <a:t>Retrieval</a:t>
            </a:r>
            <a:r>
              <a:rPr lang="en-GB" sz="1100">
                <a:latin typeface="Montserrat"/>
                <a:ea typeface="Montserrat"/>
                <a:cs typeface="Montserrat"/>
                <a:sym typeface="Montserrat"/>
              </a:rPr>
              <a:t>          </a:t>
            </a:r>
            <a:r>
              <a:rPr lang="en-GB" sz="1100" u="sng">
                <a:latin typeface="Montserrat"/>
                <a:ea typeface="Montserrat"/>
                <a:cs typeface="Montserrat"/>
                <a:sym typeface="Montserrat"/>
              </a:rPr>
              <a:t>Facts </a:t>
            </a:r>
            <a:r>
              <a:rPr lang="en-GB" sz="1100">
                <a:latin typeface="Montserrat"/>
                <a:ea typeface="Montserrat"/>
                <a:cs typeface="Montserrat"/>
                <a:sym typeface="Montserrat"/>
              </a:rPr>
              <a:t>             </a:t>
            </a:r>
            <a:r>
              <a:rPr lang="en-GB" sz="1100" u="sng">
                <a:latin typeface="Montserrat"/>
                <a:ea typeface="Montserrat"/>
                <a:cs typeface="Montserrat"/>
                <a:sym typeface="Montserrat"/>
              </a:rPr>
              <a:t>Assess</a:t>
            </a:r>
            <a:r>
              <a:rPr lang="en-GB" sz="1100">
                <a:latin typeface="Montserrat"/>
                <a:ea typeface="Montserrat"/>
                <a:cs typeface="Montserrat"/>
                <a:sym typeface="Montserrat"/>
              </a:rPr>
              <a:t>        </a:t>
            </a:r>
            <a:r>
              <a:rPr lang="en-GB" sz="1100" u="sng">
                <a:latin typeface="Montserrat"/>
                <a:ea typeface="Montserrat"/>
                <a:cs typeface="Montserrat"/>
                <a:sym typeface="Montserrat"/>
              </a:rPr>
              <a:t>Assess topic</a:t>
            </a:r>
            <a:endParaRPr sz="1100">
              <a:latin typeface="Montserrat"/>
              <a:ea typeface="Montserrat"/>
              <a:cs typeface="Montserrat"/>
              <a:sym typeface="Montserrat"/>
            </a:endParaRPr>
          </a:p>
          <a:p>
            <a:pPr indent="0" lvl="0" marL="0" rtl="0" algn="l">
              <a:spcBef>
                <a:spcPts val="0"/>
              </a:spcBef>
              <a:spcAft>
                <a:spcPts val="0"/>
              </a:spcAft>
              <a:buNone/>
            </a:pPr>
            <a:r>
              <a:rPr lang="en-GB" sz="1100">
                <a:latin typeface="Montserrat"/>
                <a:ea typeface="Montserrat"/>
                <a:cs typeface="Montserrat"/>
                <a:sym typeface="Montserrat"/>
              </a:rPr>
              <a:t>                 Quiz          Mindmap      Summarise        reflect</a:t>
            </a:r>
            <a:endParaRPr sz="1100">
              <a:latin typeface="Montserrat"/>
              <a:ea typeface="Montserrat"/>
              <a:cs typeface="Montserrat"/>
              <a:sym typeface="Montserrat"/>
            </a:endParaRPr>
          </a:p>
        </p:txBody>
      </p:sp>
      <p:sp>
        <p:nvSpPr>
          <p:cNvPr id="404" name="Google Shape;404;g76443f59b9_0_71"/>
          <p:cNvSpPr txBox="1"/>
          <p:nvPr/>
        </p:nvSpPr>
        <p:spPr>
          <a:xfrm>
            <a:off x="4572000" y="5030850"/>
            <a:ext cx="4497600" cy="730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GB" sz="1100">
                <a:latin typeface="Montserrat"/>
                <a:ea typeface="Montserrat"/>
                <a:cs typeface="Montserrat"/>
                <a:sym typeface="Montserrat"/>
              </a:rPr>
              <a:t>Standard</a:t>
            </a:r>
            <a:r>
              <a:rPr b="1" lang="en-GB" sz="1100">
                <a:latin typeface="Montserrat"/>
                <a:ea typeface="Montserrat"/>
                <a:cs typeface="Montserrat"/>
                <a:sym typeface="Montserrat"/>
              </a:rPr>
              <a:t>:</a:t>
            </a:r>
            <a:r>
              <a:rPr lang="en-GB" sz="1100">
                <a:latin typeface="Montserrat"/>
                <a:ea typeface="Montserrat"/>
                <a:cs typeface="Montserrat"/>
                <a:sym typeface="Montserrat"/>
              </a:rPr>
              <a:t> </a:t>
            </a:r>
            <a:r>
              <a:rPr lang="en-GB" sz="1100" u="sng">
                <a:latin typeface="Montserrat"/>
                <a:ea typeface="Montserrat"/>
                <a:cs typeface="Montserrat"/>
                <a:sym typeface="Montserrat"/>
              </a:rPr>
              <a:t>Retrieval</a:t>
            </a:r>
            <a:r>
              <a:rPr lang="en-GB" sz="1100">
                <a:latin typeface="Montserrat"/>
                <a:ea typeface="Montserrat"/>
                <a:cs typeface="Montserrat"/>
                <a:sym typeface="Montserrat"/>
              </a:rPr>
              <a:t>     </a:t>
            </a:r>
            <a:r>
              <a:rPr lang="en-GB" sz="1100" u="sng">
                <a:latin typeface="Montserrat"/>
                <a:ea typeface="Montserrat"/>
                <a:cs typeface="Montserrat"/>
                <a:sym typeface="Montserrat"/>
              </a:rPr>
              <a:t>Facts</a:t>
            </a:r>
            <a:r>
              <a:rPr lang="en-GB" sz="1100">
                <a:latin typeface="Montserrat"/>
                <a:ea typeface="Montserrat"/>
                <a:cs typeface="Montserrat"/>
                <a:sym typeface="Montserrat"/>
              </a:rPr>
              <a:t>       </a:t>
            </a:r>
            <a:r>
              <a:rPr lang="en-GB" sz="1100" u="sng">
                <a:latin typeface="Montserrat"/>
                <a:ea typeface="Montserrat"/>
                <a:cs typeface="Montserrat"/>
                <a:sym typeface="Montserrat"/>
              </a:rPr>
              <a:t>Assess</a:t>
            </a:r>
            <a:r>
              <a:rPr lang="en-GB" sz="1100">
                <a:latin typeface="Montserrat"/>
                <a:ea typeface="Montserrat"/>
                <a:cs typeface="Montserrat"/>
                <a:sym typeface="Montserrat"/>
              </a:rPr>
              <a:t>    </a:t>
            </a:r>
            <a:r>
              <a:rPr lang="en-GB" sz="1100" u="sng">
                <a:latin typeface="Montserrat"/>
                <a:ea typeface="Montserrat"/>
                <a:cs typeface="Montserrat"/>
                <a:sym typeface="Montserrat"/>
              </a:rPr>
              <a:t>Explanation </a:t>
            </a:r>
            <a:r>
              <a:rPr lang="en-GB" sz="1100">
                <a:latin typeface="Montserrat"/>
                <a:ea typeface="Montserrat"/>
                <a:cs typeface="Montserrat"/>
                <a:sym typeface="Montserrat"/>
              </a:rPr>
              <a:t>    </a:t>
            </a:r>
            <a:r>
              <a:rPr lang="en-GB" sz="1100" u="sng">
                <a:latin typeface="Montserrat"/>
                <a:ea typeface="Montserrat"/>
                <a:cs typeface="Montserrat"/>
                <a:sym typeface="Montserrat"/>
              </a:rPr>
              <a:t>Assess  </a:t>
            </a:r>
            <a:endParaRPr sz="1100" u="sng">
              <a:latin typeface="Montserrat"/>
              <a:ea typeface="Montserrat"/>
              <a:cs typeface="Montserrat"/>
              <a:sym typeface="Montserrat"/>
            </a:endParaRPr>
          </a:p>
          <a:p>
            <a:pPr indent="0" lvl="0" marL="0" rtl="0" algn="l">
              <a:spcBef>
                <a:spcPts val="0"/>
              </a:spcBef>
              <a:spcAft>
                <a:spcPts val="0"/>
              </a:spcAft>
              <a:buNone/>
            </a:pPr>
            <a:r>
              <a:rPr lang="en-GB" sz="1100">
                <a:latin typeface="Montserrat"/>
                <a:ea typeface="Montserrat"/>
                <a:cs typeface="Montserrat"/>
                <a:sym typeface="Montserrat"/>
              </a:rPr>
              <a:t>                      Quiz     Flashcards     Quiz       Factor grid     Reflect</a:t>
            </a:r>
            <a:endParaRPr sz="1100">
              <a:latin typeface="Montserrat"/>
              <a:ea typeface="Montserrat"/>
              <a:cs typeface="Montserrat"/>
              <a:sym typeface="Montserrat"/>
            </a:endParaRPr>
          </a:p>
        </p:txBody>
      </p:sp>
      <p:sp>
        <p:nvSpPr>
          <p:cNvPr id="405" name="Google Shape;405;g76443f59b9_0_71"/>
          <p:cNvSpPr txBox="1"/>
          <p:nvPr/>
        </p:nvSpPr>
        <p:spPr>
          <a:xfrm>
            <a:off x="4572000" y="5806000"/>
            <a:ext cx="4497600" cy="867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GB" sz="1100">
                <a:latin typeface="Montserrat"/>
                <a:ea typeface="Montserrat"/>
                <a:cs typeface="Montserrat"/>
                <a:sym typeface="Montserrat"/>
              </a:rPr>
              <a:t>Expert</a:t>
            </a:r>
            <a:r>
              <a:rPr b="1" lang="en-GB" sz="1100">
                <a:latin typeface="Montserrat"/>
                <a:ea typeface="Montserrat"/>
                <a:cs typeface="Montserrat"/>
                <a:sym typeface="Montserrat"/>
              </a:rPr>
              <a:t>:</a:t>
            </a:r>
            <a:r>
              <a:rPr lang="en-GB" sz="1100">
                <a:latin typeface="Montserrat"/>
                <a:ea typeface="Montserrat"/>
                <a:cs typeface="Montserrat"/>
                <a:sym typeface="Montserrat"/>
              </a:rPr>
              <a:t> </a:t>
            </a:r>
            <a:r>
              <a:rPr lang="en-GB" sz="1100" u="sng">
                <a:latin typeface="Montserrat"/>
                <a:ea typeface="Montserrat"/>
                <a:cs typeface="Montserrat"/>
                <a:sym typeface="Montserrat"/>
              </a:rPr>
              <a:t>Retrieval</a:t>
            </a:r>
            <a:r>
              <a:rPr lang="en-GB" sz="1100">
                <a:latin typeface="Montserrat"/>
                <a:ea typeface="Montserrat"/>
                <a:cs typeface="Montserrat"/>
                <a:sym typeface="Montserrat"/>
              </a:rPr>
              <a:t>    </a:t>
            </a:r>
            <a:r>
              <a:rPr lang="en-GB" sz="1100" u="sng">
                <a:latin typeface="Montserrat"/>
                <a:ea typeface="Montserrat"/>
                <a:cs typeface="Montserrat"/>
                <a:sym typeface="Montserrat"/>
              </a:rPr>
              <a:t>Facts</a:t>
            </a:r>
            <a:r>
              <a:rPr lang="en-GB" sz="1100">
                <a:latin typeface="Montserrat"/>
                <a:ea typeface="Montserrat"/>
                <a:cs typeface="Montserrat"/>
                <a:sym typeface="Montserrat"/>
              </a:rPr>
              <a:t>          </a:t>
            </a:r>
            <a:r>
              <a:rPr lang="en-GB" sz="1100" u="sng">
                <a:latin typeface="Montserrat"/>
                <a:ea typeface="Montserrat"/>
                <a:cs typeface="Montserrat"/>
                <a:sym typeface="Montserrat"/>
              </a:rPr>
              <a:t>Assess</a:t>
            </a:r>
            <a:r>
              <a:rPr lang="en-GB" sz="1100">
                <a:latin typeface="Montserrat"/>
                <a:ea typeface="Montserrat"/>
                <a:cs typeface="Montserrat"/>
                <a:sym typeface="Montserrat"/>
              </a:rPr>
              <a:t>       </a:t>
            </a:r>
            <a:r>
              <a:rPr lang="en-GB" sz="1100" u="sng">
                <a:latin typeface="Montserrat"/>
                <a:ea typeface="Montserrat"/>
                <a:cs typeface="Montserrat"/>
                <a:sym typeface="Montserrat"/>
              </a:rPr>
              <a:t>Explanation </a:t>
            </a:r>
            <a:r>
              <a:rPr lang="en-GB" sz="1100">
                <a:latin typeface="Montserrat"/>
                <a:ea typeface="Montserrat"/>
                <a:cs typeface="Montserrat"/>
                <a:sym typeface="Montserrat"/>
              </a:rPr>
              <a:t>  </a:t>
            </a:r>
            <a:endParaRPr sz="1100" u="sng">
              <a:latin typeface="Montserrat"/>
              <a:ea typeface="Montserrat"/>
              <a:cs typeface="Montserrat"/>
              <a:sym typeface="Montserrat"/>
            </a:endParaRPr>
          </a:p>
          <a:p>
            <a:pPr indent="0" lvl="0" marL="0" rtl="0" algn="l">
              <a:spcBef>
                <a:spcPts val="0"/>
              </a:spcBef>
              <a:spcAft>
                <a:spcPts val="0"/>
              </a:spcAft>
              <a:buNone/>
            </a:pPr>
            <a:r>
              <a:rPr lang="en-GB" sz="1100">
                <a:latin typeface="Montserrat"/>
                <a:ea typeface="Montserrat"/>
                <a:cs typeface="Montserrat"/>
                <a:sym typeface="Montserrat"/>
              </a:rPr>
              <a:t>              Tell me 5     Lotus     Fill in blanks     Essay    Add notes</a:t>
            </a:r>
            <a:endParaRPr sz="1100">
              <a:latin typeface="Montserrat"/>
              <a:ea typeface="Montserrat"/>
              <a:cs typeface="Montserrat"/>
              <a:sym typeface="Montserrat"/>
            </a:endParaRPr>
          </a:p>
          <a:p>
            <a:pPr indent="0" lvl="0" marL="0" rtl="0" algn="l">
              <a:spcBef>
                <a:spcPts val="0"/>
              </a:spcBef>
              <a:spcAft>
                <a:spcPts val="0"/>
              </a:spcAft>
              <a:buNone/>
            </a:pPr>
            <a:r>
              <a:rPr lang="en-GB" sz="1100">
                <a:solidFill>
                  <a:schemeClr val="dk1"/>
                </a:solidFill>
                <a:latin typeface="Montserrat"/>
                <a:ea typeface="Montserrat"/>
                <a:cs typeface="Montserrat"/>
                <a:sym typeface="Montserrat"/>
              </a:rPr>
              <a:t>              </a:t>
            </a:r>
            <a:r>
              <a:rPr lang="en-GB" sz="1100" u="sng">
                <a:solidFill>
                  <a:schemeClr val="dk1"/>
                </a:solidFill>
                <a:latin typeface="Montserrat"/>
                <a:ea typeface="Montserrat"/>
                <a:cs typeface="Montserrat"/>
                <a:sym typeface="Montserrat"/>
              </a:rPr>
              <a:t>Assess: </a:t>
            </a:r>
            <a:r>
              <a:rPr lang="en-GB" sz="1100">
                <a:solidFill>
                  <a:schemeClr val="dk1"/>
                </a:solidFill>
                <a:latin typeface="Montserrat"/>
                <a:ea typeface="Montserrat"/>
                <a:cs typeface="Montserrat"/>
                <a:sym typeface="Montserrat"/>
              </a:rPr>
              <a:t>add notes </a:t>
            </a:r>
            <a:r>
              <a:rPr lang="en-GB" sz="1100">
                <a:latin typeface="Montserrat"/>
                <a:ea typeface="Montserrat"/>
                <a:cs typeface="Montserrat"/>
                <a:sym typeface="Montserrat"/>
              </a:rPr>
              <a:t>       </a:t>
            </a:r>
            <a:r>
              <a:rPr lang="en-GB" sz="1100" u="sng">
                <a:latin typeface="Montserrat"/>
                <a:ea typeface="Montserrat"/>
                <a:cs typeface="Montserrat"/>
                <a:sym typeface="Montserrat"/>
              </a:rPr>
              <a:t>Assess: </a:t>
            </a:r>
            <a:r>
              <a:rPr lang="en-GB" sz="1100">
                <a:latin typeface="Montserrat"/>
                <a:ea typeface="Montserrat"/>
                <a:cs typeface="Montserrat"/>
                <a:sym typeface="Montserrat"/>
              </a:rPr>
              <a:t>reflection on activities</a:t>
            </a:r>
            <a:endParaRPr sz="1100">
              <a:latin typeface="Montserrat"/>
              <a:ea typeface="Montserrat"/>
              <a:cs typeface="Montserrat"/>
              <a:sym typeface="Montserrat"/>
            </a:endParaRPr>
          </a:p>
        </p:txBody>
      </p:sp>
      <p:cxnSp>
        <p:nvCxnSpPr>
          <p:cNvPr id="406" name="Google Shape;406;g76443f59b9_0_71"/>
          <p:cNvCxnSpPr/>
          <p:nvPr/>
        </p:nvCxnSpPr>
        <p:spPr>
          <a:xfrm>
            <a:off x="4651225" y="4898425"/>
            <a:ext cx="4294800" cy="0"/>
          </a:xfrm>
          <a:prstGeom prst="straightConnector1">
            <a:avLst/>
          </a:prstGeom>
          <a:noFill/>
          <a:ln cap="flat" cmpd="sng" w="19050">
            <a:solidFill>
              <a:srgbClr val="FF0000"/>
            </a:solidFill>
            <a:prstDash val="solid"/>
            <a:round/>
            <a:headEnd len="med" w="med" type="none"/>
            <a:tailEnd len="med" w="med" type="triangle"/>
          </a:ln>
        </p:spPr>
      </p:cxnSp>
      <p:cxnSp>
        <p:nvCxnSpPr>
          <p:cNvPr id="407" name="Google Shape;407;g76443f59b9_0_71"/>
          <p:cNvCxnSpPr/>
          <p:nvPr/>
        </p:nvCxnSpPr>
        <p:spPr>
          <a:xfrm>
            <a:off x="4673400" y="5704600"/>
            <a:ext cx="4294800" cy="0"/>
          </a:xfrm>
          <a:prstGeom prst="straightConnector1">
            <a:avLst/>
          </a:prstGeom>
          <a:noFill/>
          <a:ln cap="flat" cmpd="sng" w="19050">
            <a:solidFill>
              <a:srgbClr val="FF9900"/>
            </a:solidFill>
            <a:prstDash val="solid"/>
            <a:round/>
            <a:headEnd len="med" w="med" type="none"/>
            <a:tailEnd len="med" w="med" type="triangle"/>
          </a:ln>
        </p:spPr>
      </p:cxnSp>
      <p:cxnSp>
        <p:nvCxnSpPr>
          <p:cNvPr id="408" name="Google Shape;408;g76443f59b9_0_71"/>
          <p:cNvCxnSpPr/>
          <p:nvPr/>
        </p:nvCxnSpPr>
        <p:spPr>
          <a:xfrm>
            <a:off x="4673400" y="6596800"/>
            <a:ext cx="4294800" cy="0"/>
          </a:xfrm>
          <a:prstGeom prst="straightConnector1">
            <a:avLst/>
          </a:prstGeom>
          <a:noFill/>
          <a:ln cap="flat" cmpd="sng" w="19050">
            <a:solidFill>
              <a:srgbClr val="38761D"/>
            </a:solidFill>
            <a:prstDash val="solid"/>
            <a:round/>
            <a:headEnd len="med" w="med" type="none"/>
            <a:tailEnd len="med" w="med" type="triangle"/>
          </a:ln>
        </p:spPr>
      </p:cxnSp>
      <p:sp>
        <p:nvSpPr>
          <p:cNvPr id="409" name="Google Shape;409;g76443f59b9_0_71"/>
          <p:cNvSpPr txBox="1"/>
          <p:nvPr/>
        </p:nvSpPr>
        <p:spPr>
          <a:xfrm>
            <a:off x="-16950" y="5627525"/>
            <a:ext cx="2189700" cy="10803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GB" sz="1000" u="sng">
                <a:latin typeface="Montserrat"/>
                <a:ea typeface="Montserrat"/>
                <a:cs typeface="Montserrat"/>
                <a:sym typeface="Montserrat"/>
              </a:rPr>
              <a:t>Factor grid</a:t>
            </a:r>
            <a:endParaRPr sz="1000" u="sng">
              <a:latin typeface="Montserrat"/>
              <a:ea typeface="Montserrat"/>
              <a:cs typeface="Montserrat"/>
              <a:sym typeface="Montserrat"/>
            </a:endParaRPr>
          </a:p>
          <a:p>
            <a:pPr indent="0" lvl="0" marL="0" rtl="0" algn="l">
              <a:spcBef>
                <a:spcPts val="0"/>
              </a:spcBef>
              <a:spcAft>
                <a:spcPts val="0"/>
              </a:spcAft>
              <a:buNone/>
            </a:pPr>
            <a:r>
              <a:rPr lang="en-GB" sz="1000">
                <a:latin typeface="Montserrat"/>
                <a:ea typeface="Montserrat"/>
                <a:cs typeface="Montserrat"/>
                <a:sym typeface="Montserrat"/>
              </a:rPr>
              <a:t>List all the factors in that course, e.g. technology/the church for medicine. Bullet point key information beneath, from across the time periods. </a:t>
            </a:r>
            <a:endParaRPr sz="1000">
              <a:latin typeface="Montserrat"/>
              <a:ea typeface="Montserrat"/>
              <a:cs typeface="Montserrat"/>
              <a:sym typeface="Montserrat"/>
            </a:endParaRPr>
          </a:p>
        </p:txBody>
      </p:sp>
      <p:pic>
        <p:nvPicPr>
          <p:cNvPr id="410" name="Google Shape;410;g76443f59b9_0_71"/>
          <p:cNvPicPr preferRelativeResize="0"/>
          <p:nvPr/>
        </p:nvPicPr>
        <p:blipFill rotWithShape="1">
          <a:blip r:embed="rId3">
            <a:alphaModFix/>
          </a:blip>
          <a:srcRect b="99159" l="62657" r="23862" t="93167"/>
          <a:stretch/>
        </p:blipFill>
        <p:spPr>
          <a:xfrm flipH="1" rot="10800000">
            <a:off x="1752700" y="5654021"/>
            <a:ext cx="510125" cy="241825"/>
          </a:xfrm>
          <a:prstGeom prst="rect">
            <a:avLst/>
          </a:prstGeom>
          <a:noFill/>
          <a:ln>
            <a:noFill/>
          </a:ln>
        </p:spPr>
      </p:pic>
      <p:pic>
        <p:nvPicPr>
          <p:cNvPr id="411" name="Google Shape;411;g76443f59b9_0_71"/>
          <p:cNvPicPr preferRelativeResize="0"/>
          <p:nvPr/>
        </p:nvPicPr>
        <p:blipFill rotWithShape="1">
          <a:blip r:embed="rId3">
            <a:alphaModFix/>
          </a:blip>
          <a:srcRect b="99159" l="62657" r="23862" t="93167"/>
          <a:stretch/>
        </p:blipFill>
        <p:spPr>
          <a:xfrm flipH="1" rot="10800000">
            <a:off x="4014488" y="3809171"/>
            <a:ext cx="510125" cy="24182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16" name="Shape 416"/>
        <p:cNvGrpSpPr/>
        <p:nvPr/>
      </p:nvGrpSpPr>
      <p:grpSpPr>
        <a:xfrm>
          <a:off x="0" y="0"/>
          <a:ext cx="0" cy="0"/>
          <a:chOff x="0" y="0"/>
          <a:chExt cx="0" cy="0"/>
        </a:xfrm>
      </p:grpSpPr>
      <p:sp>
        <p:nvSpPr>
          <p:cNvPr id="417" name="Google Shape;417;g76443f59b9_0_64"/>
          <p:cNvSpPr txBox="1"/>
          <p:nvPr>
            <p:ph type="title"/>
          </p:nvPr>
        </p:nvSpPr>
        <p:spPr>
          <a:xfrm>
            <a:off x="457200" y="274638"/>
            <a:ext cx="8229600" cy="11430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lang="en-GB"/>
              <a:t>Alternative graph </a:t>
            </a:r>
            <a:endParaRPr/>
          </a:p>
        </p:txBody>
      </p:sp>
      <p:pic>
        <p:nvPicPr>
          <p:cNvPr id="418" name="Google Shape;418;g76443f59b9_0_64"/>
          <p:cNvPicPr preferRelativeResize="0"/>
          <p:nvPr/>
        </p:nvPicPr>
        <p:blipFill>
          <a:blip r:embed="rId3">
            <a:alphaModFix/>
          </a:blip>
          <a:stretch>
            <a:fillRect/>
          </a:stretch>
        </p:blipFill>
        <p:spPr>
          <a:xfrm>
            <a:off x="1585913" y="1620963"/>
            <a:ext cx="5972175" cy="38100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1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